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</p:sldMasterIdLst>
  <p:notesMasterIdLst>
    <p:notesMasterId r:id="rId3"/>
  </p:notesMasterIdLst>
  <p:sldIdLst>
    <p:sldId id="265" r:id="rId2"/>
  </p:sldIdLst>
  <p:sldSz cx="10287000" cy="12858750"/>
  <p:notesSz cx="6858000" cy="9144000"/>
  <p:embeddedFontLst>
    <p:embeddedFont>
      <p:font typeface="DM Sans" pitchFamily="2" charset="77"/>
      <p:regular r:id="rId4"/>
      <p:bold r:id="rId5"/>
      <p:italic r:id="rId6"/>
      <p:boldItalic r:id="rId7"/>
    </p:embeddedFont>
    <p:embeddedFont>
      <p:font typeface="DM Sans Light" pitchFamily="2" charset="77"/>
      <p:regular r:id="rId8"/>
      <p:bold r:id="rId9"/>
      <p:italic r:id="rId10"/>
      <p:boldItalic r:id="rId11"/>
    </p:embeddedFont>
    <p:embeddedFont>
      <p:font typeface="DM Sans SemiBold" pitchFamily="2" charset="77"/>
      <p:regular r:id="rId12"/>
      <p:bold r:id="rId13"/>
      <p:italic r:id="rId14"/>
      <p:boldItalic r:id="rId15"/>
    </p:embeddedFont>
    <p:embeddedFont>
      <p:font typeface="Maven Pro" pitchFamily="2" charset="77"/>
      <p:regular r:id="rId16"/>
      <p:bold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Newsreader" panose="02000000000000000000" pitchFamily="2" charset="77"/>
      <p:regular r:id="rId22"/>
      <p:bold r:id="rId23"/>
      <p:italic r:id="rId24"/>
      <p:boldItalic r:id="rId25"/>
    </p:embeddedFont>
    <p:embeddedFont>
      <p:font typeface="Newsreader SemiBold" panose="02000000000000000000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4F"/>
    <a:srgbClr val="FFD000"/>
    <a:srgbClr val="05DEDD"/>
    <a:srgbClr val="0CA9EC"/>
    <a:srgbClr val="117ABC"/>
    <a:srgbClr val="3C08A4"/>
    <a:srgbClr val="FD5B58"/>
    <a:srgbClr val="0D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4" autoAdjust="0"/>
    <p:restoredTop sz="94632"/>
  </p:normalViewPr>
  <p:slideViewPr>
    <p:cSldViewPr snapToGrid="0">
      <p:cViewPr varScale="1">
        <p:scale>
          <a:sx n="56" d="100"/>
          <a:sy n="56" d="100"/>
        </p:scale>
        <p:origin x="2304" y="216"/>
      </p:cViewPr>
      <p:guideLst>
        <p:guide orient="horz" pos="405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presProps" Target="presProps.xml"/><Relationship Id="rId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49" y="685800"/>
            <a:ext cx="2742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>
          <a:extLst>
            <a:ext uri="{FF2B5EF4-FFF2-40B4-BE49-F238E27FC236}">
              <a16:creationId xmlns:a16="http://schemas.microsoft.com/office/drawing/2014/main" id="{9C18A1D3-AD65-E776-9712-1EC655CEF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d55c9b6c8b_0_1705:notes">
            <a:extLst>
              <a:ext uri="{FF2B5EF4-FFF2-40B4-BE49-F238E27FC236}">
                <a16:creationId xmlns:a16="http://schemas.microsoft.com/office/drawing/2014/main" id="{7B58BC24-616E-BD6D-628D-4D98094AD1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d55c9b6c8b_0_1705:notes">
            <a:extLst>
              <a:ext uri="{FF2B5EF4-FFF2-40B4-BE49-F238E27FC236}">
                <a16:creationId xmlns:a16="http://schemas.microsoft.com/office/drawing/2014/main" id="{0636E3EA-1E6C-17C6-505E-9801BB6C59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01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only">
  <p:cSld name="BLANK_1_1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407222" y="2393508"/>
            <a:ext cx="63309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1">
  <p:cSld name="BLANK_1_1_1_1_1_1_1_1_1_1_1_1_1_1_1_2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23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23"/>
          <p:cNvSpPr txBox="1">
            <a:spLocks noGrp="1"/>
          </p:cNvSpPr>
          <p:nvPr>
            <p:ph type="body" idx="2"/>
          </p:nvPr>
        </p:nvSpPr>
        <p:spPr>
          <a:xfrm>
            <a:off x="8022234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9" name="Google Shape;369;p23"/>
          <p:cNvSpPr txBox="1">
            <a:spLocks noGrp="1"/>
          </p:cNvSpPr>
          <p:nvPr>
            <p:ph type="subTitle" idx="3"/>
          </p:nvPr>
        </p:nvSpPr>
        <p:spPr>
          <a:xfrm>
            <a:off x="8022234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4"/>
          </p:nvPr>
        </p:nvSpPr>
        <p:spPr>
          <a:xfrm>
            <a:off x="8022234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body" idx="5"/>
          </p:nvPr>
        </p:nvSpPr>
        <p:spPr>
          <a:xfrm>
            <a:off x="5503655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2" name="Google Shape;372;p23"/>
          <p:cNvSpPr txBox="1">
            <a:spLocks noGrp="1"/>
          </p:cNvSpPr>
          <p:nvPr>
            <p:ph type="subTitle" idx="6"/>
          </p:nvPr>
        </p:nvSpPr>
        <p:spPr>
          <a:xfrm>
            <a:off x="5503655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subTitle" idx="7"/>
          </p:nvPr>
        </p:nvSpPr>
        <p:spPr>
          <a:xfrm>
            <a:off x="5503655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body" idx="8"/>
          </p:nvPr>
        </p:nvSpPr>
        <p:spPr>
          <a:xfrm>
            <a:off x="2932931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subTitle" idx="9"/>
          </p:nvPr>
        </p:nvSpPr>
        <p:spPr>
          <a:xfrm>
            <a:off x="2932931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6" name="Google Shape;376;p23"/>
          <p:cNvSpPr txBox="1">
            <a:spLocks noGrp="1"/>
          </p:cNvSpPr>
          <p:nvPr>
            <p:ph type="subTitle" idx="13"/>
          </p:nvPr>
        </p:nvSpPr>
        <p:spPr>
          <a:xfrm>
            <a:off x="2932931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7" name="Google Shape;377;p23"/>
          <p:cNvSpPr txBox="1">
            <a:spLocks noGrp="1"/>
          </p:cNvSpPr>
          <p:nvPr>
            <p:ph type="body" idx="14"/>
          </p:nvPr>
        </p:nvSpPr>
        <p:spPr>
          <a:xfrm>
            <a:off x="407222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8" name="Google Shape;378;p23"/>
          <p:cNvSpPr txBox="1">
            <a:spLocks noGrp="1"/>
          </p:cNvSpPr>
          <p:nvPr>
            <p:ph type="subTitle" idx="15"/>
          </p:nvPr>
        </p:nvSpPr>
        <p:spPr>
          <a:xfrm>
            <a:off x="407222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9" name="Google Shape;379;p23"/>
          <p:cNvSpPr txBox="1">
            <a:spLocks noGrp="1"/>
          </p:cNvSpPr>
          <p:nvPr>
            <p:ph type="subTitle" idx="16"/>
          </p:nvPr>
        </p:nvSpPr>
        <p:spPr>
          <a:xfrm>
            <a:off x="407222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7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title"/>
          </p:nvPr>
        </p:nvSpPr>
        <p:spPr>
          <a:xfrm>
            <a:off x="1582425" y="2471392"/>
            <a:ext cx="71223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7_1_1_1_1_1_1_1_1_1_1_1_1_1_1_1_1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>
            <a:spLocks noGrp="1"/>
          </p:cNvSpPr>
          <p:nvPr>
            <p:ph type="pic" idx="2"/>
          </p:nvPr>
        </p:nvSpPr>
        <p:spPr>
          <a:xfrm>
            <a:off x="5161191" y="-21875"/>
            <a:ext cx="5143500" cy="128805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24"/>
          <p:cNvSpPr txBox="1">
            <a:spLocks noGrp="1"/>
          </p:cNvSpPr>
          <p:nvPr>
            <p:ph type="title"/>
          </p:nvPr>
        </p:nvSpPr>
        <p:spPr>
          <a:xfrm>
            <a:off x="407222" y="2308813"/>
            <a:ext cx="4342500" cy="1469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>
            <a:off x="407222" y="638831"/>
            <a:ext cx="4342500" cy="943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body" idx="3"/>
          </p:nvPr>
        </p:nvSpPr>
        <p:spPr>
          <a:xfrm>
            <a:off x="616022" y="8344493"/>
            <a:ext cx="3929100" cy="331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Four steps">
  <p:cSld name="CUSTOM_7_1_1_1_1_1_1_1_1_1_1_1_1_1_1_1_1_1_2"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25"/>
          <p:cNvSpPr/>
          <p:nvPr/>
        </p:nvSpPr>
        <p:spPr>
          <a:xfrm>
            <a:off x="56" y="6964500"/>
            <a:ext cx="2581200" cy="58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2571891" y="5172186"/>
            <a:ext cx="2581200" cy="768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2" name="Google Shape;392;p25"/>
          <p:cNvSpPr/>
          <p:nvPr/>
        </p:nvSpPr>
        <p:spPr>
          <a:xfrm>
            <a:off x="5136159" y="3738314"/>
            <a:ext cx="2581200" cy="9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3" name="Google Shape;393;p25"/>
          <p:cNvSpPr/>
          <p:nvPr/>
        </p:nvSpPr>
        <p:spPr>
          <a:xfrm>
            <a:off x="7705744" y="1831938"/>
            <a:ext cx="2581200" cy="1102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4" name="Google Shape;394;p25"/>
          <p:cNvSpPr txBox="1"/>
          <p:nvPr/>
        </p:nvSpPr>
        <p:spPr>
          <a:xfrm>
            <a:off x="422269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01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5" name="Google Shape;395;p25"/>
          <p:cNvSpPr txBox="1"/>
          <p:nvPr/>
        </p:nvSpPr>
        <p:spPr>
          <a:xfrm>
            <a:off x="2998252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rPr>
              <a:t>02</a:t>
            </a:r>
            <a:endParaRPr sz="4800">
              <a:solidFill>
                <a:schemeClr val="dk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6" name="Google Shape;396;p25"/>
          <p:cNvSpPr txBox="1"/>
          <p:nvPr/>
        </p:nvSpPr>
        <p:spPr>
          <a:xfrm>
            <a:off x="5554898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03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7" name="Google Shape;397;p25"/>
          <p:cNvSpPr txBox="1"/>
          <p:nvPr/>
        </p:nvSpPr>
        <p:spPr>
          <a:xfrm>
            <a:off x="8134327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04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8" name="Google Shape;398;p25"/>
          <p:cNvSpPr txBox="1">
            <a:spLocks noGrp="1"/>
          </p:cNvSpPr>
          <p:nvPr>
            <p:ph type="title"/>
          </p:nvPr>
        </p:nvSpPr>
        <p:spPr>
          <a:xfrm>
            <a:off x="407222" y="2471956"/>
            <a:ext cx="3635400" cy="19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2"/>
          </p:nvPr>
        </p:nvSpPr>
        <p:spPr>
          <a:xfrm>
            <a:off x="430527" y="7823078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3"/>
          </p:nvPr>
        </p:nvSpPr>
        <p:spPr>
          <a:xfrm>
            <a:off x="424179" y="8360756"/>
            <a:ext cx="1900800" cy="242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subTitle" idx="4"/>
          </p:nvPr>
        </p:nvSpPr>
        <p:spPr>
          <a:xfrm>
            <a:off x="3005395" y="6125621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5"/>
          </p:nvPr>
        </p:nvSpPr>
        <p:spPr>
          <a:xfrm>
            <a:off x="2999053" y="6662928"/>
            <a:ext cx="1900800" cy="35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subTitle" idx="6"/>
          </p:nvPr>
        </p:nvSpPr>
        <p:spPr>
          <a:xfrm>
            <a:off x="5561254" y="4711681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7"/>
          </p:nvPr>
        </p:nvSpPr>
        <p:spPr>
          <a:xfrm>
            <a:off x="5554912" y="5248983"/>
            <a:ext cx="1900800" cy="40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subTitle" idx="8"/>
          </p:nvPr>
        </p:nvSpPr>
        <p:spPr>
          <a:xfrm>
            <a:off x="8143635" y="2643679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9"/>
          </p:nvPr>
        </p:nvSpPr>
        <p:spPr>
          <a:xfrm>
            <a:off x="8137293" y="3180894"/>
            <a:ext cx="1900800" cy="5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Light">
  <p:cSld name="CUSTOM_7_1_1_1_1_1_1_1_1_1_1_1_1_1_1_1_1_1_1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26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title"/>
          </p:nvPr>
        </p:nvSpPr>
        <p:spPr>
          <a:xfrm>
            <a:off x="1635356" y="3314845"/>
            <a:ext cx="7016400" cy="50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411" name="Google Shape;411;p26"/>
          <p:cNvSpPr>
            <a:spLocks noGrp="1"/>
          </p:cNvSpPr>
          <p:nvPr>
            <p:ph type="pic" idx="2"/>
          </p:nvPr>
        </p:nvSpPr>
        <p:spPr>
          <a:xfrm>
            <a:off x="1622644" y="8731250"/>
            <a:ext cx="459900" cy="45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2" name="Google Shape;412;p26"/>
          <p:cNvSpPr txBox="1">
            <a:spLocks noGrp="1"/>
          </p:cNvSpPr>
          <p:nvPr>
            <p:ph type="subTitle" idx="3"/>
          </p:nvPr>
        </p:nvSpPr>
        <p:spPr>
          <a:xfrm>
            <a:off x="2202047" y="8840000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13" name="Google Shape;413;p26"/>
          <p:cNvSpPr txBox="1">
            <a:spLocks noGrp="1"/>
          </p:cNvSpPr>
          <p:nvPr>
            <p:ph type="subTitle" idx="4"/>
          </p:nvPr>
        </p:nvSpPr>
        <p:spPr>
          <a:xfrm>
            <a:off x="2202047" y="9196107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Dark">
  <p:cSld name="CUSTOM_7_1_1_1_1_1_1_1_1_1_1_1_1_1_1_1_1_1_1_1_1"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27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27"/>
          <p:cNvSpPr txBox="1">
            <a:spLocks noGrp="1"/>
          </p:cNvSpPr>
          <p:nvPr>
            <p:ph type="title"/>
          </p:nvPr>
        </p:nvSpPr>
        <p:spPr>
          <a:xfrm>
            <a:off x="1635356" y="3314845"/>
            <a:ext cx="7016400" cy="50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27"/>
          <p:cNvSpPr>
            <a:spLocks noGrp="1"/>
          </p:cNvSpPr>
          <p:nvPr>
            <p:ph type="pic" idx="2"/>
          </p:nvPr>
        </p:nvSpPr>
        <p:spPr>
          <a:xfrm>
            <a:off x="1622644" y="8731250"/>
            <a:ext cx="459900" cy="45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9" name="Google Shape;419;p27"/>
          <p:cNvSpPr txBox="1">
            <a:spLocks noGrp="1"/>
          </p:cNvSpPr>
          <p:nvPr>
            <p:ph type="subTitle" idx="3"/>
          </p:nvPr>
        </p:nvSpPr>
        <p:spPr>
          <a:xfrm>
            <a:off x="2202047" y="8840000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subTitle" idx="4"/>
          </p:nvPr>
        </p:nvSpPr>
        <p:spPr>
          <a:xfrm>
            <a:off x="2202047" y="9196107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modules">
  <p:cSld name="CUSTOM"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8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8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8"/>
          <p:cNvSpPr txBox="1">
            <a:spLocks noGrp="1"/>
          </p:cNvSpPr>
          <p:nvPr>
            <p:ph type="body" idx="3"/>
          </p:nvPr>
        </p:nvSpPr>
        <p:spPr>
          <a:xfrm>
            <a:off x="407222" y="8141281"/>
            <a:ext cx="4342500" cy="3318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title" idx="4"/>
          </p:nvPr>
        </p:nvSpPr>
        <p:spPr>
          <a:xfrm>
            <a:off x="5400928" y="645180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title" idx="5"/>
          </p:nvPr>
        </p:nvSpPr>
        <p:spPr>
          <a:xfrm>
            <a:off x="7981791" y="645180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title" idx="6"/>
          </p:nvPr>
        </p:nvSpPr>
        <p:spPr>
          <a:xfrm>
            <a:off x="5400928" y="4245563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28"/>
          <p:cNvSpPr txBox="1">
            <a:spLocks noGrp="1"/>
          </p:cNvSpPr>
          <p:nvPr>
            <p:ph type="body" idx="7"/>
          </p:nvPr>
        </p:nvSpPr>
        <p:spPr>
          <a:xfrm>
            <a:off x="5400928" y="10305770"/>
            <a:ext cx="44730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30" name="Google Shape;430;p28"/>
          <p:cNvSpPr txBox="1">
            <a:spLocks noGrp="1"/>
          </p:cNvSpPr>
          <p:nvPr>
            <p:ph type="title" idx="8"/>
          </p:nvPr>
        </p:nvSpPr>
        <p:spPr>
          <a:xfrm>
            <a:off x="5400928" y="8038063"/>
            <a:ext cx="4473000" cy="19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8"/>
          <p:cNvSpPr txBox="1">
            <a:spLocks noGrp="1"/>
          </p:cNvSpPr>
          <p:nvPr>
            <p:ph type="body" idx="9"/>
          </p:nvPr>
        </p:nvSpPr>
        <p:spPr>
          <a:xfrm>
            <a:off x="5400928" y="56717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8"/>
          <p:cNvSpPr txBox="1">
            <a:spLocks noGrp="1"/>
          </p:cNvSpPr>
          <p:nvPr>
            <p:ph type="body" idx="13"/>
          </p:nvPr>
        </p:nvSpPr>
        <p:spPr>
          <a:xfrm>
            <a:off x="8005106" y="56717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28"/>
          <p:cNvSpPr txBox="1">
            <a:spLocks noGrp="1"/>
          </p:cNvSpPr>
          <p:nvPr>
            <p:ph type="body" idx="14"/>
          </p:nvPr>
        </p:nvSpPr>
        <p:spPr>
          <a:xfrm>
            <a:off x="5400928" y="21502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modules">
  <p:cSld name="CUSTOM_1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29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9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29"/>
          <p:cNvSpPr txBox="1">
            <a:spLocks noGrp="1"/>
          </p:cNvSpPr>
          <p:nvPr>
            <p:ph type="body" idx="3"/>
          </p:nvPr>
        </p:nvSpPr>
        <p:spPr>
          <a:xfrm>
            <a:off x="5400928" y="9164000"/>
            <a:ext cx="44730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29"/>
          <p:cNvSpPr txBox="1">
            <a:spLocks noGrp="1"/>
          </p:cNvSpPr>
          <p:nvPr>
            <p:ph type="subTitle" idx="4"/>
          </p:nvPr>
        </p:nvSpPr>
        <p:spPr>
          <a:xfrm>
            <a:off x="5400928" y="8213080"/>
            <a:ext cx="44730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29"/>
          <p:cNvSpPr txBox="1">
            <a:spLocks noGrp="1"/>
          </p:cNvSpPr>
          <p:nvPr>
            <p:ph type="body" idx="5"/>
          </p:nvPr>
        </p:nvSpPr>
        <p:spPr>
          <a:xfrm>
            <a:off x="2938277" y="9164000"/>
            <a:ext cx="18309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41" name="Google Shape;441;p29"/>
          <p:cNvSpPr txBox="1">
            <a:spLocks noGrp="1"/>
          </p:cNvSpPr>
          <p:nvPr>
            <p:ph type="subTitle" idx="6"/>
          </p:nvPr>
        </p:nvSpPr>
        <p:spPr>
          <a:xfrm>
            <a:off x="2938277" y="8213080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body" idx="7"/>
          </p:nvPr>
        </p:nvSpPr>
        <p:spPr>
          <a:xfrm>
            <a:off x="407224" y="9164000"/>
            <a:ext cx="18309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29"/>
          <p:cNvSpPr txBox="1">
            <a:spLocks noGrp="1"/>
          </p:cNvSpPr>
          <p:nvPr>
            <p:ph type="subTitle" idx="8"/>
          </p:nvPr>
        </p:nvSpPr>
        <p:spPr>
          <a:xfrm>
            <a:off x="407224" y="8213080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body" idx="9"/>
          </p:nvPr>
        </p:nvSpPr>
        <p:spPr>
          <a:xfrm>
            <a:off x="5513316" y="2990257"/>
            <a:ext cx="1830900" cy="34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29"/>
          <p:cNvSpPr txBox="1">
            <a:spLocks noGrp="1"/>
          </p:cNvSpPr>
          <p:nvPr>
            <p:ph type="subTitle" idx="13"/>
          </p:nvPr>
        </p:nvSpPr>
        <p:spPr>
          <a:xfrm>
            <a:off x="5513316" y="1767156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9"/>
          <p:cNvSpPr txBox="1">
            <a:spLocks noGrp="1"/>
          </p:cNvSpPr>
          <p:nvPr>
            <p:ph type="body" idx="14"/>
          </p:nvPr>
        </p:nvSpPr>
        <p:spPr>
          <a:xfrm>
            <a:off x="8042822" y="2990257"/>
            <a:ext cx="1830900" cy="34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subTitle" idx="15"/>
          </p:nvPr>
        </p:nvSpPr>
        <p:spPr>
          <a:xfrm>
            <a:off x="8042822" y="1767156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modules">
  <p:cSld name="CUSTOM_1_1"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30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3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30"/>
          <p:cNvSpPr txBox="1">
            <a:spLocks noGrp="1"/>
          </p:cNvSpPr>
          <p:nvPr>
            <p:ph type="title"/>
          </p:nvPr>
        </p:nvSpPr>
        <p:spPr>
          <a:xfrm>
            <a:off x="6521147" y="5878312"/>
            <a:ext cx="11132100" cy="17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30"/>
          <p:cNvSpPr txBox="1">
            <a:spLocks noGrp="1"/>
          </p:cNvSpPr>
          <p:nvPr>
            <p:ph type="title" idx="3"/>
          </p:nvPr>
        </p:nvSpPr>
        <p:spPr>
          <a:xfrm>
            <a:off x="6521147" y="1268625"/>
            <a:ext cx="11132100" cy="17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9pPr>
          </a:lstStyle>
          <a:p>
            <a:endParaRPr/>
          </a:p>
        </p:txBody>
      </p:sp>
      <p:sp>
        <p:nvSpPr>
          <p:cNvPr id="455" name="Google Shape;455;p30"/>
          <p:cNvSpPr txBox="1">
            <a:spLocks noGrp="1"/>
          </p:cNvSpPr>
          <p:nvPr>
            <p:ph type="subTitle" idx="4"/>
          </p:nvPr>
        </p:nvSpPr>
        <p:spPr>
          <a:xfrm>
            <a:off x="6426675" y="10726531"/>
            <a:ext cx="2940000" cy="135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6" name="Google Shape;456;p30"/>
          <p:cNvSpPr txBox="1">
            <a:spLocks noGrp="1"/>
          </p:cNvSpPr>
          <p:nvPr>
            <p:ph type="subTitle" idx="5"/>
          </p:nvPr>
        </p:nvSpPr>
        <p:spPr>
          <a:xfrm>
            <a:off x="6426675" y="8109752"/>
            <a:ext cx="2940000" cy="10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7" name="Google Shape;457;p30"/>
          <p:cNvSpPr txBox="1">
            <a:spLocks noGrp="1"/>
          </p:cNvSpPr>
          <p:nvPr>
            <p:ph type="subTitle" idx="6"/>
          </p:nvPr>
        </p:nvSpPr>
        <p:spPr>
          <a:xfrm>
            <a:off x="6426675" y="3295937"/>
            <a:ext cx="2940000" cy="120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modules">
  <p:cSld name="CUSTOM_1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31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3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31"/>
          <p:cNvSpPr txBox="1">
            <a:spLocks noGrp="1"/>
          </p:cNvSpPr>
          <p:nvPr>
            <p:ph type="title"/>
          </p:nvPr>
        </p:nvSpPr>
        <p:spPr>
          <a:xfrm>
            <a:off x="407222" y="2471392"/>
            <a:ext cx="5645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1">
  <p:cSld name="CUSTOM_2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>
            <a:spLocks noGrp="1"/>
          </p:cNvSpPr>
          <p:nvPr>
            <p:ph type="pic" idx="2"/>
          </p:nvPr>
        </p:nvSpPr>
        <p:spPr>
          <a:xfrm>
            <a:off x="7075209" y="4483250"/>
            <a:ext cx="3210000" cy="83760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32"/>
          <p:cNvSpPr/>
          <p:nvPr/>
        </p:nvSpPr>
        <p:spPr>
          <a:xfrm>
            <a:off x="7075221" y="0"/>
            <a:ext cx="3210000" cy="4482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6" name="Google Shape;466;p32"/>
          <p:cNvSpPr txBox="1">
            <a:spLocks noGrp="1"/>
          </p:cNvSpPr>
          <p:nvPr>
            <p:ph type="title"/>
          </p:nvPr>
        </p:nvSpPr>
        <p:spPr>
          <a:xfrm>
            <a:off x="407222" y="2471375"/>
            <a:ext cx="6026400" cy="56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67" name="Google Shape;467;p32"/>
          <p:cNvSpPr txBox="1">
            <a:spLocks noGrp="1"/>
          </p:cNvSpPr>
          <p:nvPr>
            <p:ph type="body" idx="1"/>
          </p:nvPr>
        </p:nvSpPr>
        <p:spPr>
          <a:xfrm>
            <a:off x="407222" y="8853955"/>
            <a:ext cx="4249200" cy="261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68" name="Google Shape;468;p3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32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BLANK_1_1_1_1_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>
            <a:spLocks noGrp="1"/>
          </p:cNvSpPr>
          <p:nvPr>
            <p:ph type="title"/>
          </p:nvPr>
        </p:nvSpPr>
        <p:spPr>
          <a:xfrm>
            <a:off x="407222" y="2393508"/>
            <a:ext cx="63309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2"/>
          </p:nvPr>
        </p:nvSpPr>
        <p:spPr>
          <a:xfrm>
            <a:off x="40739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3"/>
          </p:nvPr>
        </p:nvSpPr>
        <p:spPr>
          <a:xfrm>
            <a:off x="354898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4"/>
          </p:nvPr>
        </p:nvSpPr>
        <p:spPr>
          <a:xfrm>
            <a:off x="699373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subTitle" idx="5"/>
          </p:nvPr>
        </p:nvSpPr>
        <p:spPr>
          <a:xfrm>
            <a:off x="407391" y="5516750"/>
            <a:ext cx="2897700" cy="31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2">
  <p:cSld name="CUSTOM_2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33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3"/>
          <p:cNvSpPr txBox="1">
            <a:spLocks noGrp="1"/>
          </p:cNvSpPr>
          <p:nvPr>
            <p:ph type="body" idx="2"/>
          </p:nvPr>
        </p:nvSpPr>
        <p:spPr>
          <a:xfrm>
            <a:off x="2202525" y="10488188"/>
            <a:ext cx="5881800" cy="9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74" name="Google Shape;474;p33"/>
          <p:cNvSpPr txBox="1">
            <a:spLocks noGrp="1"/>
          </p:cNvSpPr>
          <p:nvPr>
            <p:ph type="subTitle" idx="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09325" y="2471375"/>
            <a:ext cx="8668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76" name="Google Shape;476;p33"/>
          <p:cNvSpPr>
            <a:spLocks noGrp="1"/>
          </p:cNvSpPr>
          <p:nvPr>
            <p:ph type="pic" idx="4"/>
          </p:nvPr>
        </p:nvSpPr>
        <p:spPr>
          <a:xfrm>
            <a:off x="4480412" y="6069870"/>
            <a:ext cx="1327200" cy="354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52CDD-1D19-0DD7-7469-E4ACB4DAF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8988" y="3570288"/>
            <a:ext cx="4418012" cy="5718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7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3">
  <p:cSld name="CUSTOM_2_1_2">
    <p:bg>
      <p:bgPr>
        <a:solidFill>
          <a:schemeClr val="accen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3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4"/>
          <p:cNvSpPr txBox="1">
            <a:spLocks noGrp="1"/>
          </p:cNvSpPr>
          <p:nvPr>
            <p:ph type="subTitle" idx="2"/>
          </p:nvPr>
        </p:nvSpPr>
        <p:spPr>
          <a:xfrm>
            <a:off x="3548981" y="2629430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1" name="Google Shape;481;p34"/>
          <p:cNvSpPr txBox="1">
            <a:spLocks noGrp="1"/>
          </p:cNvSpPr>
          <p:nvPr>
            <p:ph type="title"/>
          </p:nvPr>
        </p:nvSpPr>
        <p:spPr>
          <a:xfrm>
            <a:off x="3548981" y="4503750"/>
            <a:ext cx="6324900" cy="708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9pPr>
          </a:lstStyle>
          <a:p>
            <a:endParaRPr/>
          </a:p>
        </p:txBody>
      </p:sp>
      <p:sp>
        <p:nvSpPr>
          <p:cNvPr id="482" name="Google Shape;482;p34"/>
          <p:cNvSpPr>
            <a:spLocks noGrp="1"/>
          </p:cNvSpPr>
          <p:nvPr>
            <p:ph type="pic" idx="3"/>
          </p:nvPr>
        </p:nvSpPr>
        <p:spPr>
          <a:xfrm>
            <a:off x="407222" y="2665250"/>
            <a:ext cx="2213700" cy="327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header">
  <p:cSld name="CUSTOM_2_1_2_1_2"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>
            <a:spLocks noGrp="1"/>
          </p:cNvSpPr>
          <p:nvPr>
            <p:ph type="pic" idx="2"/>
          </p:nvPr>
        </p:nvSpPr>
        <p:spPr>
          <a:xfrm>
            <a:off x="407222" y="1954438"/>
            <a:ext cx="3231900" cy="94584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3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35"/>
          <p:cNvSpPr txBox="1">
            <a:spLocks noGrp="1"/>
          </p:cNvSpPr>
          <p:nvPr>
            <p:ph type="subTitle" idx="3"/>
          </p:nvPr>
        </p:nvSpPr>
        <p:spPr>
          <a:xfrm>
            <a:off x="4114800" y="2629430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8" name="Google Shape;488;p35"/>
          <p:cNvSpPr txBox="1">
            <a:spLocks noGrp="1"/>
          </p:cNvSpPr>
          <p:nvPr>
            <p:ph type="title"/>
          </p:nvPr>
        </p:nvSpPr>
        <p:spPr>
          <a:xfrm>
            <a:off x="4114800" y="3888624"/>
            <a:ext cx="6324900" cy="43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5"/>
          <p:cNvSpPr txBox="1">
            <a:spLocks noGrp="1"/>
          </p:cNvSpPr>
          <p:nvPr>
            <p:ph type="body" idx="4"/>
          </p:nvPr>
        </p:nvSpPr>
        <p:spPr>
          <a:xfrm>
            <a:off x="4114800" y="8891438"/>
            <a:ext cx="3998700" cy="25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5">
  <p:cSld name="CUSTOM_2_1_2_1_1">
    <p:bg>
      <p:bgPr>
        <a:solidFill>
          <a:schemeClr val="accent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6" descr="The reflective glass facade of a skyscraper. "/>
          <p:cNvPicPr preferRelativeResize="0"/>
          <p:nvPr/>
        </p:nvPicPr>
        <p:blipFill rotWithShape="1">
          <a:blip r:embed="rId2">
            <a:alphaModFix amt="14000"/>
          </a:blip>
          <a:srcRect b="15605"/>
          <a:stretch/>
        </p:blipFill>
        <p:spPr>
          <a:xfrm>
            <a:off x="0" y="-20375"/>
            <a:ext cx="10287002" cy="128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36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6"/>
          <p:cNvSpPr txBox="1">
            <a:spLocks noGrp="1"/>
          </p:cNvSpPr>
          <p:nvPr>
            <p:ph type="body" idx="2"/>
          </p:nvPr>
        </p:nvSpPr>
        <p:spPr>
          <a:xfrm>
            <a:off x="2202525" y="10488188"/>
            <a:ext cx="5881800" cy="9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95" name="Google Shape;495;p36"/>
          <p:cNvSpPr txBox="1">
            <a:spLocks noGrp="1"/>
          </p:cNvSpPr>
          <p:nvPr>
            <p:ph type="subTitle" idx="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809325" y="2471375"/>
            <a:ext cx="8668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97" name="Google Shape;497;p36"/>
          <p:cNvSpPr>
            <a:spLocks noGrp="1"/>
          </p:cNvSpPr>
          <p:nvPr>
            <p:ph type="pic" idx="4"/>
          </p:nvPr>
        </p:nvSpPr>
        <p:spPr>
          <a:xfrm>
            <a:off x="4036669" y="5067760"/>
            <a:ext cx="2213700" cy="327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- Alt 2">
  <p:cSld name="CUSTOM_2_1_1_1">
    <p:bg>
      <p:bgPr>
        <a:solidFill>
          <a:schemeClr val="accen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37" descr="A modern glass skyscraper. "/>
          <p:cNvPicPr preferRelativeResize="0"/>
          <p:nvPr/>
        </p:nvPicPr>
        <p:blipFill rotWithShape="1">
          <a:blip r:embed="rId2">
            <a:alphaModFix amt="14000"/>
          </a:blip>
          <a:srcRect b="15605"/>
          <a:stretch/>
        </p:blipFill>
        <p:spPr>
          <a:xfrm>
            <a:off x="0" y="-20375"/>
            <a:ext cx="10287002" cy="128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2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/>
          </p:nvPr>
        </p:nvSpPr>
        <p:spPr>
          <a:xfrm>
            <a:off x="1270013" y="3576000"/>
            <a:ext cx="7746900" cy="570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verview - Six modules">
  <p:cSld name="CUSTOM_3"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5" name="Google Shape;505;p38"/>
          <p:cNvCxnSpPr/>
          <p:nvPr/>
        </p:nvCxnSpPr>
        <p:spPr>
          <a:xfrm>
            <a:off x="6858098" y="4487000"/>
            <a:ext cx="0" cy="6888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38"/>
          <p:cNvCxnSpPr/>
          <p:nvPr/>
        </p:nvCxnSpPr>
        <p:spPr>
          <a:xfrm>
            <a:off x="3429098" y="4487000"/>
            <a:ext cx="0" cy="6888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38"/>
          <p:cNvCxnSpPr/>
          <p:nvPr/>
        </p:nvCxnSpPr>
        <p:spPr>
          <a:xfrm>
            <a:off x="56" y="7935697"/>
            <a:ext cx="10287000" cy="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8" name="Google Shape;508;p38"/>
          <p:cNvSpPr txBox="1">
            <a:spLocks noGrp="1"/>
          </p:cNvSpPr>
          <p:nvPr>
            <p:ph type="subTitle" idx="1"/>
          </p:nvPr>
        </p:nvSpPr>
        <p:spPr>
          <a:xfrm>
            <a:off x="408600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38"/>
          <p:cNvSpPr txBox="1">
            <a:spLocks noGrp="1"/>
          </p:cNvSpPr>
          <p:nvPr>
            <p:ph type="subTitle" idx="2"/>
          </p:nvPr>
        </p:nvSpPr>
        <p:spPr>
          <a:xfrm>
            <a:off x="407222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0" name="Google Shape;510;p38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38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38"/>
          <p:cNvSpPr txBox="1">
            <a:spLocks noGrp="1"/>
          </p:cNvSpPr>
          <p:nvPr>
            <p:ph type="title"/>
          </p:nvPr>
        </p:nvSpPr>
        <p:spPr>
          <a:xfrm>
            <a:off x="407222" y="2405229"/>
            <a:ext cx="6433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38"/>
          <p:cNvSpPr txBox="1">
            <a:spLocks noGrp="1"/>
          </p:cNvSpPr>
          <p:nvPr>
            <p:ph type="subTitle" idx="4"/>
          </p:nvPr>
        </p:nvSpPr>
        <p:spPr>
          <a:xfrm>
            <a:off x="3838303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38"/>
          <p:cNvSpPr txBox="1">
            <a:spLocks noGrp="1"/>
          </p:cNvSpPr>
          <p:nvPr>
            <p:ph type="subTitle" idx="5"/>
          </p:nvPr>
        </p:nvSpPr>
        <p:spPr>
          <a:xfrm>
            <a:off x="3836925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5" name="Google Shape;515;p38"/>
          <p:cNvSpPr txBox="1">
            <a:spLocks noGrp="1"/>
          </p:cNvSpPr>
          <p:nvPr>
            <p:ph type="subTitle" idx="6"/>
          </p:nvPr>
        </p:nvSpPr>
        <p:spPr>
          <a:xfrm>
            <a:off x="7268034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38"/>
          <p:cNvSpPr txBox="1">
            <a:spLocks noGrp="1"/>
          </p:cNvSpPr>
          <p:nvPr>
            <p:ph type="subTitle" idx="7"/>
          </p:nvPr>
        </p:nvSpPr>
        <p:spPr>
          <a:xfrm>
            <a:off x="7266656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subTitle" idx="8"/>
          </p:nvPr>
        </p:nvSpPr>
        <p:spPr>
          <a:xfrm>
            <a:off x="408600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9"/>
          </p:nvPr>
        </p:nvSpPr>
        <p:spPr>
          <a:xfrm>
            <a:off x="407222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subTitle" idx="13"/>
          </p:nvPr>
        </p:nvSpPr>
        <p:spPr>
          <a:xfrm>
            <a:off x="3838303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14"/>
          </p:nvPr>
        </p:nvSpPr>
        <p:spPr>
          <a:xfrm>
            <a:off x="3836925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subTitle" idx="15"/>
          </p:nvPr>
        </p:nvSpPr>
        <p:spPr>
          <a:xfrm>
            <a:off x="7268034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16"/>
          </p:nvPr>
        </p:nvSpPr>
        <p:spPr>
          <a:xfrm>
            <a:off x="7266656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1">
  <p:cSld name="CUSTOM_4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subTitle" idx="1"/>
          </p:nvPr>
        </p:nvSpPr>
        <p:spPr>
          <a:xfrm>
            <a:off x="835763" y="5396375"/>
            <a:ext cx="3614700" cy="3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25" name="Google Shape;525;p39"/>
          <p:cNvSpPr txBox="1">
            <a:spLocks noGrp="1"/>
          </p:cNvSpPr>
          <p:nvPr>
            <p:ph type="body" idx="2"/>
          </p:nvPr>
        </p:nvSpPr>
        <p:spPr>
          <a:xfrm>
            <a:off x="835763" y="5954688"/>
            <a:ext cx="3614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26" name="Google Shape;526;p39"/>
          <p:cNvSpPr>
            <a:spLocks noGrp="1"/>
          </p:cNvSpPr>
          <p:nvPr>
            <p:ph type="pic" idx="3"/>
          </p:nvPr>
        </p:nvSpPr>
        <p:spPr>
          <a:xfrm>
            <a:off x="6077897" y="0"/>
            <a:ext cx="4207200" cy="78240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9"/>
          <p:cNvSpPr txBox="1">
            <a:spLocks noGrp="1"/>
          </p:cNvSpPr>
          <p:nvPr>
            <p:ph type="title"/>
          </p:nvPr>
        </p:nvSpPr>
        <p:spPr>
          <a:xfrm>
            <a:off x="407222" y="2471375"/>
            <a:ext cx="4834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528" name="Google Shape;528;p39"/>
          <p:cNvSpPr txBox="1">
            <a:spLocks noGrp="1"/>
          </p:cNvSpPr>
          <p:nvPr>
            <p:ph type="subTitle" idx="4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39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39"/>
          <p:cNvSpPr txBox="1">
            <a:spLocks noGrp="1"/>
          </p:cNvSpPr>
          <p:nvPr>
            <p:ph type="subTitle" idx="5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39"/>
          <p:cNvSpPr txBox="1">
            <a:spLocks noGrp="1"/>
          </p:cNvSpPr>
          <p:nvPr>
            <p:ph type="subTitle" idx="6"/>
          </p:nvPr>
        </p:nvSpPr>
        <p:spPr>
          <a:xfrm>
            <a:off x="6508322" y="8338311"/>
            <a:ext cx="3365700" cy="6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7"/>
          </p:nvPr>
        </p:nvSpPr>
        <p:spPr>
          <a:xfrm>
            <a:off x="835763" y="9777138"/>
            <a:ext cx="3614700" cy="346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3" name="Google Shape;533;p39"/>
          <p:cNvSpPr txBox="1">
            <a:spLocks noGrp="1"/>
          </p:cNvSpPr>
          <p:nvPr>
            <p:ph type="body" idx="8"/>
          </p:nvPr>
        </p:nvSpPr>
        <p:spPr>
          <a:xfrm>
            <a:off x="835763" y="10335451"/>
            <a:ext cx="3614700" cy="11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34" name="Google Shape;534;p39"/>
          <p:cNvSpPr txBox="1">
            <a:spLocks noGrp="1"/>
          </p:cNvSpPr>
          <p:nvPr>
            <p:ph type="subTitle" idx="9"/>
          </p:nvPr>
        </p:nvSpPr>
        <p:spPr>
          <a:xfrm>
            <a:off x="835763" y="7626945"/>
            <a:ext cx="3614700" cy="346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5" name="Google Shape;535;p39"/>
          <p:cNvSpPr txBox="1">
            <a:spLocks noGrp="1"/>
          </p:cNvSpPr>
          <p:nvPr>
            <p:ph type="body" idx="13"/>
          </p:nvPr>
        </p:nvSpPr>
        <p:spPr>
          <a:xfrm>
            <a:off x="835763" y="8185258"/>
            <a:ext cx="3614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body" idx="14"/>
          </p:nvPr>
        </p:nvSpPr>
        <p:spPr>
          <a:xfrm>
            <a:off x="6508322" y="10335438"/>
            <a:ext cx="33657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2">
  <p:cSld name="CUSTOM_4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0"/>
          <p:cNvSpPr>
            <a:spLocks noGrp="1"/>
          </p:cNvSpPr>
          <p:nvPr>
            <p:ph type="pic" idx="2"/>
          </p:nvPr>
        </p:nvSpPr>
        <p:spPr>
          <a:xfrm>
            <a:off x="84" y="0"/>
            <a:ext cx="3210000" cy="60915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40"/>
          <p:cNvSpPr txBox="1">
            <a:spLocks noGrp="1"/>
          </p:cNvSpPr>
          <p:nvPr>
            <p:ph type="subTitle" idx="1"/>
          </p:nvPr>
        </p:nvSpPr>
        <p:spPr>
          <a:xfrm>
            <a:off x="407222" y="6535813"/>
            <a:ext cx="2319300" cy="6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Four members">
  <p:cSld name="CUSTOM_5"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>
            <a:spLocks noGrp="1"/>
          </p:cNvSpPr>
          <p:nvPr>
            <p:ph type="body" idx="1"/>
          </p:nvPr>
        </p:nvSpPr>
        <p:spPr>
          <a:xfrm>
            <a:off x="396900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3" name="Google Shape;543;p41"/>
          <p:cNvSpPr txBox="1">
            <a:spLocks noGrp="1"/>
          </p:cNvSpPr>
          <p:nvPr>
            <p:ph type="body" idx="2"/>
          </p:nvPr>
        </p:nvSpPr>
        <p:spPr>
          <a:xfrm>
            <a:off x="8086359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4" name="Google Shape;544;p41"/>
          <p:cNvSpPr txBox="1">
            <a:spLocks noGrp="1"/>
          </p:cNvSpPr>
          <p:nvPr>
            <p:ph type="body" idx="3"/>
          </p:nvPr>
        </p:nvSpPr>
        <p:spPr>
          <a:xfrm>
            <a:off x="5539950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5" name="Google Shape;545;p41"/>
          <p:cNvSpPr txBox="1">
            <a:spLocks noGrp="1"/>
          </p:cNvSpPr>
          <p:nvPr>
            <p:ph type="body" idx="4"/>
          </p:nvPr>
        </p:nvSpPr>
        <p:spPr>
          <a:xfrm>
            <a:off x="2973445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6" name="Google Shape;546;p41"/>
          <p:cNvSpPr>
            <a:spLocks noGrp="1"/>
          </p:cNvSpPr>
          <p:nvPr>
            <p:ph type="pic" idx="5"/>
          </p:nvPr>
        </p:nvSpPr>
        <p:spPr>
          <a:xfrm>
            <a:off x="3309244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41"/>
          <p:cNvSpPr>
            <a:spLocks noGrp="1"/>
          </p:cNvSpPr>
          <p:nvPr>
            <p:ph type="pic" idx="6"/>
          </p:nvPr>
        </p:nvSpPr>
        <p:spPr>
          <a:xfrm>
            <a:off x="5880445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41"/>
          <p:cNvSpPr>
            <a:spLocks noGrp="1"/>
          </p:cNvSpPr>
          <p:nvPr>
            <p:ph type="pic" idx="7"/>
          </p:nvPr>
        </p:nvSpPr>
        <p:spPr>
          <a:xfrm>
            <a:off x="8432170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49" name="Google Shape;549;p41"/>
          <p:cNvCxnSpPr/>
          <p:nvPr/>
        </p:nvCxnSpPr>
        <p:spPr>
          <a:xfrm>
            <a:off x="2571891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41"/>
          <p:cNvCxnSpPr/>
          <p:nvPr/>
        </p:nvCxnSpPr>
        <p:spPr>
          <a:xfrm>
            <a:off x="5153091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41"/>
          <p:cNvCxnSpPr/>
          <p:nvPr/>
        </p:nvCxnSpPr>
        <p:spPr>
          <a:xfrm>
            <a:off x="7714209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41"/>
          <p:cNvSpPr>
            <a:spLocks noGrp="1"/>
          </p:cNvSpPr>
          <p:nvPr>
            <p:ph type="pic" idx="8"/>
          </p:nvPr>
        </p:nvSpPr>
        <p:spPr>
          <a:xfrm>
            <a:off x="732698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41"/>
          <p:cNvSpPr txBox="1">
            <a:spLocks noGrp="1"/>
          </p:cNvSpPr>
          <p:nvPr>
            <p:ph type="title"/>
          </p:nvPr>
        </p:nvSpPr>
        <p:spPr>
          <a:xfrm>
            <a:off x="407222" y="2405229"/>
            <a:ext cx="6433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4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1"/>
          <p:cNvSpPr txBox="1">
            <a:spLocks noGrp="1"/>
          </p:cNvSpPr>
          <p:nvPr>
            <p:ph type="subTitle" idx="9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41"/>
          <p:cNvSpPr txBox="1">
            <a:spLocks noGrp="1"/>
          </p:cNvSpPr>
          <p:nvPr>
            <p:ph type="subTitle" idx="13"/>
          </p:nvPr>
        </p:nvSpPr>
        <p:spPr>
          <a:xfrm>
            <a:off x="39740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41"/>
          <p:cNvSpPr txBox="1">
            <a:spLocks noGrp="1"/>
          </p:cNvSpPr>
          <p:nvPr>
            <p:ph type="subTitle" idx="14"/>
          </p:nvPr>
        </p:nvSpPr>
        <p:spPr>
          <a:xfrm>
            <a:off x="39740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41"/>
          <p:cNvSpPr txBox="1">
            <a:spLocks noGrp="1"/>
          </p:cNvSpPr>
          <p:nvPr>
            <p:ph type="subTitle" idx="15"/>
          </p:nvPr>
        </p:nvSpPr>
        <p:spPr>
          <a:xfrm>
            <a:off x="39740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59" name="Google Shape;559;p41"/>
          <p:cNvSpPr txBox="1">
            <a:spLocks noGrp="1"/>
          </p:cNvSpPr>
          <p:nvPr>
            <p:ph type="subTitle" idx="16"/>
          </p:nvPr>
        </p:nvSpPr>
        <p:spPr>
          <a:xfrm>
            <a:off x="808686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41"/>
          <p:cNvSpPr txBox="1">
            <a:spLocks noGrp="1"/>
          </p:cNvSpPr>
          <p:nvPr>
            <p:ph type="subTitle" idx="17"/>
          </p:nvPr>
        </p:nvSpPr>
        <p:spPr>
          <a:xfrm>
            <a:off x="808686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41"/>
          <p:cNvSpPr txBox="1">
            <a:spLocks noGrp="1"/>
          </p:cNvSpPr>
          <p:nvPr>
            <p:ph type="subTitle" idx="18"/>
          </p:nvPr>
        </p:nvSpPr>
        <p:spPr>
          <a:xfrm>
            <a:off x="808686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62" name="Google Shape;562;p41"/>
          <p:cNvSpPr txBox="1">
            <a:spLocks noGrp="1"/>
          </p:cNvSpPr>
          <p:nvPr>
            <p:ph type="subTitle" idx="19"/>
          </p:nvPr>
        </p:nvSpPr>
        <p:spPr>
          <a:xfrm>
            <a:off x="554045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41"/>
          <p:cNvSpPr txBox="1">
            <a:spLocks noGrp="1"/>
          </p:cNvSpPr>
          <p:nvPr>
            <p:ph type="subTitle" idx="20"/>
          </p:nvPr>
        </p:nvSpPr>
        <p:spPr>
          <a:xfrm>
            <a:off x="554045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41"/>
          <p:cNvSpPr txBox="1">
            <a:spLocks noGrp="1"/>
          </p:cNvSpPr>
          <p:nvPr>
            <p:ph type="subTitle" idx="21"/>
          </p:nvPr>
        </p:nvSpPr>
        <p:spPr>
          <a:xfrm>
            <a:off x="554045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65" name="Google Shape;565;p41"/>
          <p:cNvSpPr txBox="1">
            <a:spLocks noGrp="1"/>
          </p:cNvSpPr>
          <p:nvPr>
            <p:ph type="subTitle" idx="22"/>
          </p:nvPr>
        </p:nvSpPr>
        <p:spPr>
          <a:xfrm>
            <a:off x="2973952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41"/>
          <p:cNvSpPr txBox="1">
            <a:spLocks noGrp="1"/>
          </p:cNvSpPr>
          <p:nvPr>
            <p:ph type="subTitle" idx="23"/>
          </p:nvPr>
        </p:nvSpPr>
        <p:spPr>
          <a:xfrm>
            <a:off x="2973952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7" name="Google Shape;567;p41"/>
          <p:cNvSpPr txBox="1">
            <a:spLocks noGrp="1"/>
          </p:cNvSpPr>
          <p:nvPr>
            <p:ph type="subTitle" idx="24"/>
          </p:nvPr>
        </p:nvSpPr>
        <p:spPr>
          <a:xfrm>
            <a:off x="2973952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yebrow ">
  <p:cSld name="BLANK_1_1_1_1_2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16"/>
          <p:cNvSpPr txBox="1">
            <a:spLocks noGrp="1"/>
          </p:cNvSpPr>
          <p:nvPr>
            <p:ph type="title"/>
          </p:nvPr>
        </p:nvSpPr>
        <p:spPr>
          <a:xfrm>
            <a:off x="407222" y="2471392"/>
            <a:ext cx="5645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292" name="Google Shape;292;p16"/>
          <p:cNvSpPr txBox="1">
            <a:spLocks noGrp="1"/>
          </p:cNvSpPr>
          <p:nvPr>
            <p:ph type="subTitle" idx="1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subTitle" idx="2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Eight members">
  <p:cSld name="CUSTOM_6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2"/>
          <p:cNvSpPr txBox="1">
            <a:spLocks noGrp="1"/>
          </p:cNvSpPr>
          <p:nvPr>
            <p:ph type="subTitle" idx="1"/>
          </p:nvPr>
        </p:nvSpPr>
        <p:spPr>
          <a:xfrm>
            <a:off x="7594425" y="320990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0" name="Google Shape;570;p42"/>
          <p:cNvSpPr txBox="1">
            <a:spLocks noGrp="1"/>
          </p:cNvSpPr>
          <p:nvPr>
            <p:ph type="subTitle" idx="2"/>
          </p:nvPr>
        </p:nvSpPr>
        <p:spPr>
          <a:xfrm>
            <a:off x="7594425" y="263687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1" name="Google Shape;571;p42"/>
          <p:cNvSpPr txBox="1">
            <a:spLocks noGrp="1"/>
          </p:cNvSpPr>
          <p:nvPr>
            <p:ph type="subTitle" idx="3"/>
          </p:nvPr>
        </p:nvSpPr>
        <p:spPr>
          <a:xfrm>
            <a:off x="7594425" y="356975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72" name="Google Shape;572;p42"/>
          <p:cNvSpPr>
            <a:spLocks noGrp="1"/>
          </p:cNvSpPr>
          <p:nvPr>
            <p:ph type="pic" idx="4"/>
          </p:nvPr>
        </p:nvSpPr>
        <p:spPr>
          <a:xfrm>
            <a:off x="6840798" y="266525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42"/>
          <p:cNvSpPr txBox="1">
            <a:spLocks noGrp="1"/>
          </p:cNvSpPr>
          <p:nvPr>
            <p:ph type="subTitle" idx="5"/>
          </p:nvPr>
        </p:nvSpPr>
        <p:spPr>
          <a:xfrm>
            <a:off x="4302619" y="320990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4" name="Google Shape;574;p42"/>
          <p:cNvSpPr txBox="1">
            <a:spLocks noGrp="1"/>
          </p:cNvSpPr>
          <p:nvPr>
            <p:ph type="subTitle" idx="6"/>
          </p:nvPr>
        </p:nvSpPr>
        <p:spPr>
          <a:xfrm>
            <a:off x="4302619" y="263687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5" name="Google Shape;575;p42"/>
          <p:cNvSpPr txBox="1">
            <a:spLocks noGrp="1"/>
          </p:cNvSpPr>
          <p:nvPr>
            <p:ph type="subTitle" idx="7"/>
          </p:nvPr>
        </p:nvSpPr>
        <p:spPr>
          <a:xfrm>
            <a:off x="4302619" y="356975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76" name="Google Shape;576;p42"/>
          <p:cNvSpPr>
            <a:spLocks noGrp="1"/>
          </p:cNvSpPr>
          <p:nvPr>
            <p:ph type="pic" idx="8"/>
          </p:nvPr>
        </p:nvSpPr>
        <p:spPr>
          <a:xfrm>
            <a:off x="3548992" y="266525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42"/>
          <p:cNvSpPr txBox="1">
            <a:spLocks noGrp="1"/>
          </p:cNvSpPr>
          <p:nvPr>
            <p:ph type="subTitle" idx="9"/>
          </p:nvPr>
        </p:nvSpPr>
        <p:spPr>
          <a:xfrm>
            <a:off x="7594425" y="5484319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8" name="Google Shape;578;p42"/>
          <p:cNvSpPr txBox="1">
            <a:spLocks noGrp="1"/>
          </p:cNvSpPr>
          <p:nvPr>
            <p:ph type="subTitle" idx="13"/>
          </p:nvPr>
        </p:nvSpPr>
        <p:spPr>
          <a:xfrm>
            <a:off x="7594425" y="4911286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9" name="Google Shape;579;p42"/>
          <p:cNvSpPr txBox="1">
            <a:spLocks noGrp="1"/>
          </p:cNvSpPr>
          <p:nvPr>
            <p:ph type="subTitle" idx="14"/>
          </p:nvPr>
        </p:nvSpPr>
        <p:spPr>
          <a:xfrm>
            <a:off x="7594425" y="5844161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0" name="Google Shape;580;p42"/>
          <p:cNvSpPr>
            <a:spLocks noGrp="1"/>
          </p:cNvSpPr>
          <p:nvPr>
            <p:ph type="pic" idx="15"/>
          </p:nvPr>
        </p:nvSpPr>
        <p:spPr>
          <a:xfrm>
            <a:off x="6840798" y="4939661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42"/>
          <p:cNvSpPr txBox="1">
            <a:spLocks noGrp="1"/>
          </p:cNvSpPr>
          <p:nvPr>
            <p:ph type="subTitle" idx="16"/>
          </p:nvPr>
        </p:nvSpPr>
        <p:spPr>
          <a:xfrm>
            <a:off x="4302619" y="5484319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2" name="Google Shape;582;p42"/>
          <p:cNvSpPr txBox="1">
            <a:spLocks noGrp="1"/>
          </p:cNvSpPr>
          <p:nvPr>
            <p:ph type="subTitle" idx="17"/>
          </p:nvPr>
        </p:nvSpPr>
        <p:spPr>
          <a:xfrm>
            <a:off x="4302619" y="4911286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3" name="Google Shape;583;p42"/>
          <p:cNvSpPr txBox="1">
            <a:spLocks noGrp="1"/>
          </p:cNvSpPr>
          <p:nvPr>
            <p:ph type="subTitle" idx="18"/>
          </p:nvPr>
        </p:nvSpPr>
        <p:spPr>
          <a:xfrm>
            <a:off x="4302619" y="5844161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4" name="Google Shape;584;p42"/>
          <p:cNvSpPr>
            <a:spLocks noGrp="1"/>
          </p:cNvSpPr>
          <p:nvPr>
            <p:ph type="pic" idx="19"/>
          </p:nvPr>
        </p:nvSpPr>
        <p:spPr>
          <a:xfrm>
            <a:off x="3548992" y="4939661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42"/>
          <p:cNvSpPr txBox="1">
            <a:spLocks noGrp="1"/>
          </p:cNvSpPr>
          <p:nvPr>
            <p:ph type="subTitle" idx="20"/>
          </p:nvPr>
        </p:nvSpPr>
        <p:spPr>
          <a:xfrm>
            <a:off x="7594425" y="775428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6" name="Google Shape;586;p42"/>
          <p:cNvSpPr txBox="1">
            <a:spLocks noGrp="1"/>
          </p:cNvSpPr>
          <p:nvPr>
            <p:ph type="subTitle" idx="21"/>
          </p:nvPr>
        </p:nvSpPr>
        <p:spPr>
          <a:xfrm>
            <a:off x="7594425" y="718125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7" name="Google Shape;587;p42"/>
          <p:cNvSpPr txBox="1">
            <a:spLocks noGrp="1"/>
          </p:cNvSpPr>
          <p:nvPr>
            <p:ph type="subTitle" idx="22"/>
          </p:nvPr>
        </p:nvSpPr>
        <p:spPr>
          <a:xfrm>
            <a:off x="7594425" y="811413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8" name="Google Shape;588;p42"/>
          <p:cNvSpPr>
            <a:spLocks noGrp="1"/>
          </p:cNvSpPr>
          <p:nvPr>
            <p:ph type="pic" idx="23"/>
          </p:nvPr>
        </p:nvSpPr>
        <p:spPr>
          <a:xfrm>
            <a:off x="6840798" y="720963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42"/>
          <p:cNvSpPr txBox="1">
            <a:spLocks noGrp="1"/>
          </p:cNvSpPr>
          <p:nvPr>
            <p:ph type="subTitle" idx="24"/>
          </p:nvPr>
        </p:nvSpPr>
        <p:spPr>
          <a:xfrm>
            <a:off x="4302619" y="775428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0" name="Google Shape;590;p42"/>
          <p:cNvSpPr txBox="1">
            <a:spLocks noGrp="1"/>
          </p:cNvSpPr>
          <p:nvPr>
            <p:ph type="subTitle" idx="25"/>
          </p:nvPr>
        </p:nvSpPr>
        <p:spPr>
          <a:xfrm>
            <a:off x="4302619" y="718125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1" name="Google Shape;591;p42"/>
          <p:cNvSpPr txBox="1">
            <a:spLocks noGrp="1"/>
          </p:cNvSpPr>
          <p:nvPr>
            <p:ph type="subTitle" idx="26"/>
          </p:nvPr>
        </p:nvSpPr>
        <p:spPr>
          <a:xfrm>
            <a:off x="4302619" y="811413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92" name="Google Shape;592;p42"/>
          <p:cNvSpPr>
            <a:spLocks noGrp="1"/>
          </p:cNvSpPr>
          <p:nvPr>
            <p:ph type="pic" idx="27"/>
          </p:nvPr>
        </p:nvSpPr>
        <p:spPr>
          <a:xfrm>
            <a:off x="3548992" y="720963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42"/>
          <p:cNvSpPr txBox="1">
            <a:spLocks noGrp="1"/>
          </p:cNvSpPr>
          <p:nvPr>
            <p:ph type="subTitle" idx="28"/>
          </p:nvPr>
        </p:nvSpPr>
        <p:spPr>
          <a:xfrm>
            <a:off x="7594425" y="1005729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4" name="Google Shape;594;p42"/>
          <p:cNvSpPr txBox="1">
            <a:spLocks noGrp="1"/>
          </p:cNvSpPr>
          <p:nvPr>
            <p:ph type="subTitle" idx="29"/>
          </p:nvPr>
        </p:nvSpPr>
        <p:spPr>
          <a:xfrm>
            <a:off x="7594425" y="948426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5" name="Google Shape;595;p42"/>
          <p:cNvSpPr txBox="1">
            <a:spLocks noGrp="1"/>
          </p:cNvSpPr>
          <p:nvPr>
            <p:ph type="subTitle" idx="30"/>
          </p:nvPr>
        </p:nvSpPr>
        <p:spPr>
          <a:xfrm>
            <a:off x="7594425" y="1041714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96" name="Google Shape;596;p42"/>
          <p:cNvSpPr>
            <a:spLocks noGrp="1"/>
          </p:cNvSpPr>
          <p:nvPr>
            <p:ph type="pic" idx="31"/>
          </p:nvPr>
        </p:nvSpPr>
        <p:spPr>
          <a:xfrm>
            <a:off x="6840798" y="951264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42"/>
          <p:cNvSpPr txBox="1">
            <a:spLocks noGrp="1"/>
          </p:cNvSpPr>
          <p:nvPr>
            <p:ph type="subTitle" idx="32"/>
          </p:nvPr>
        </p:nvSpPr>
        <p:spPr>
          <a:xfrm>
            <a:off x="4302619" y="1005729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8" name="Google Shape;598;p42"/>
          <p:cNvSpPr txBox="1">
            <a:spLocks noGrp="1"/>
          </p:cNvSpPr>
          <p:nvPr>
            <p:ph type="subTitle" idx="33"/>
          </p:nvPr>
        </p:nvSpPr>
        <p:spPr>
          <a:xfrm>
            <a:off x="4302619" y="948426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9" name="Google Shape;599;p42"/>
          <p:cNvSpPr txBox="1">
            <a:spLocks noGrp="1"/>
          </p:cNvSpPr>
          <p:nvPr>
            <p:ph type="subTitle" idx="34"/>
          </p:nvPr>
        </p:nvSpPr>
        <p:spPr>
          <a:xfrm>
            <a:off x="4302619" y="1041714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00" name="Google Shape;600;p42"/>
          <p:cNvSpPr>
            <a:spLocks noGrp="1"/>
          </p:cNvSpPr>
          <p:nvPr>
            <p:ph type="pic" idx="35"/>
          </p:nvPr>
        </p:nvSpPr>
        <p:spPr>
          <a:xfrm>
            <a:off x="3548992" y="951264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42"/>
          <p:cNvSpPr txBox="1">
            <a:spLocks noGrp="1"/>
          </p:cNvSpPr>
          <p:nvPr>
            <p:ph type="title"/>
          </p:nvPr>
        </p:nvSpPr>
        <p:spPr>
          <a:xfrm>
            <a:off x="407222" y="2405250"/>
            <a:ext cx="27570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9pPr>
          </a:lstStyle>
          <a:p>
            <a:endParaRPr/>
          </a:p>
        </p:txBody>
      </p:sp>
      <p:sp>
        <p:nvSpPr>
          <p:cNvPr id="602" name="Google Shape;602;p4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p42"/>
          <p:cNvSpPr txBox="1">
            <a:spLocks noGrp="1"/>
          </p:cNvSpPr>
          <p:nvPr>
            <p:ph type="subTitle" idx="36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otlight - Alt 2">
  <p:cSld name="CUSTOM_7_1">
    <p:bg>
      <p:bgPr>
        <a:solidFill>
          <a:schemeClr val="accent2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"/>
          <p:cNvSpPr/>
          <p:nvPr/>
        </p:nvSpPr>
        <p:spPr>
          <a:xfrm>
            <a:off x="0" y="0"/>
            <a:ext cx="5138400" cy="128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6" name="Google Shape;606;p43"/>
          <p:cNvSpPr txBox="1">
            <a:spLocks noGrp="1"/>
          </p:cNvSpPr>
          <p:nvPr>
            <p:ph type="title"/>
          </p:nvPr>
        </p:nvSpPr>
        <p:spPr>
          <a:xfrm>
            <a:off x="5597915" y="2472721"/>
            <a:ext cx="4256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9pPr>
          </a:lstStyle>
          <a:p>
            <a:endParaRPr/>
          </a:p>
        </p:txBody>
      </p:sp>
      <p:sp>
        <p:nvSpPr>
          <p:cNvPr id="607" name="Google Shape;607;p43"/>
          <p:cNvSpPr>
            <a:spLocks noGrp="1"/>
          </p:cNvSpPr>
          <p:nvPr>
            <p:ph type="pic" idx="2"/>
          </p:nvPr>
        </p:nvSpPr>
        <p:spPr>
          <a:xfrm flipH="1">
            <a:off x="1073066" y="2665250"/>
            <a:ext cx="2997300" cy="75066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43"/>
          <p:cNvSpPr txBox="1">
            <a:spLocks noGrp="1"/>
          </p:cNvSpPr>
          <p:nvPr>
            <p:ph type="body" idx="1"/>
          </p:nvPr>
        </p:nvSpPr>
        <p:spPr>
          <a:xfrm>
            <a:off x="5597915" y="10314154"/>
            <a:ext cx="4256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09" name="Google Shape;609;p4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0" name="Google Shape;610;p43"/>
          <p:cNvSpPr txBox="1">
            <a:spLocks noGrp="1"/>
          </p:cNvSpPr>
          <p:nvPr>
            <p:ph type="body" idx="3"/>
          </p:nvPr>
        </p:nvSpPr>
        <p:spPr>
          <a:xfrm>
            <a:off x="5597915" y="4859728"/>
            <a:ext cx="4256700" cy="3108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subTitle" idx="4"/>
          </p:nvPr>
        </p:nvSpPr>
        <p:spPr>
          <a:xfrm>
            <a:off x="5597915" y="1831938"/>
            <a:ext cx="42567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12" name="Google Shape;612;p43"/>
          <p:cNvSpPr txBox="1">
            <a:spLocks noGrp="1"/>
          </p:cNvSpPr>
          <p:nvPr>
            <p:ph type="subTitle" idx="5"/>
          </p:nvPr>
        </p:nvSpPr>
        <p:spPr>
          <a:xfrm>
            <a:off x="5597915" y="4117831"/>
            <a:ext cx="4256700" cy="3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3" name="Google Shape;613;p43"/>
          <p:cNvSpPr txBox="1">
            <a:spLocks noGrp="1"/>
          </p:cNvSpPr>
          <p:nvPr>
            <p:ph type="subTitle" idx="6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background">
  <p:cSld name="CUSTOM_8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44"/>
          <p:cNvGrpSpPr/>
          <p:nvPr/>
        </p:nvGrpSpPr>
        <p:grpSpPr>
          <a:xfrm>
            <a:off x="55" y="1285996"/>
            <a:ext cx="10287564" cy="10287905"/>
            <a:chOff x="-18500" y="514395"/>
            <a:chExt cx="9219900" cy="4115162"/>
          </a:xfrm>
        </p:grpSpPr>
        <p:cxnSp>
          <p:nvCxnSpPr>
            <p:cNvPr id="616" name="Google Shape;616;p44"/>
            <p:cNvCxnSpPr/>
            <p:nvPr/>
          </p:nvCxnSpPr>
          <p:spPr>
            <a:xfrm>
              <a:off x="-18500" y="1028790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4"/>
            <p:cNvCxnSpPr/>
            <p:nvPr/>
          </p:nvCxnSpPr>
          <p:spPr>
            <a:xfrm>
              <a:off x="-18500" y="462955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4"/>
            <p:cNvCxnSpPr/>
            <p:nvPr/>
          </p:nvCxnSpPr>
          <p:spPr>
            <a:xfrm>
              <a:off x="-18500" y="4115162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4"/>
            <p:cNvCxnSpPr/>
            <p:nvPr/>
          </p:nvCxnSpPr>
          <p:spPr>
            <a:xfrm>
              <a:off x="-18500" y="360076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4"/>
            <p:cNvCxnSpPr/>
            <p:nvPr/>
          </p:nvCxnSpPr>
          <p:spPr>
            <a:xfrm>
              <a:off x="-18500" y="308637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4"/>
            <p:cNvCxnSpPr/>
            <p:nvPr/>
          </p:nvCxnSpPr>
          <p:spPr>
            <a:xfrm>
              <a:off x="-18500" y="257197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4"/>
            <p:cNvCxnSpPr/>
            <p:nvPr/>
          </p:nvCxnSpPr>
          <p:spPr>
            <a:xfrm>
              <a:off x="-18500" y="205758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4"/>
            <p:cNvCxnSpPr/>
            <p:nvPr/>
          </p:nvCxnSpPr>
          <p:spPr>
            <a:xfrm>
              <a:off x="-18500" y="154318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4"/>
            <p:cNvCxnSpPr/>
            <p:nvPr/>
          </p:nvCxnSpPr>
          <p:spPr>
            <a:xfrm>
              <a:off x="-18500" y="514395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5" name="Google Shape;625;p4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4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44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CUSTOM_8_1">
    <p:bg>
      <p:bgPr>
        <a:solidFill>
          <a:schemeClr val="accent2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5"/>
          <p:cNvSpPr/>
          <p:nvPr/>
        </p:nvSpPr>
        <p:spPr>
          <a:xfrm>
            <a:off x="56" y="-750"/>
            <a:ext cx="7547400" cy="128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0" name="Google Shape;630;p45"/>
          <p:cNvSpPr txBox="1">
            <a:spLocks noGrp="1"/>
          </p:cNvSpPr>
          <p:nvPr>
            <p:ph type="title"/>
          </p:nvPr>
        </p:nvSpPr>
        <p:spPr>
          <a:xfrm>
            <a:off x="507906" y="5060250"/>
            <a:ext cx="4683600" cy="343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45"/>
          <p:cNvSpPr txBox="1">
            <a:spLocks noGrp="1"/>
          </p:cNvSpPr>
          <p:nvPr>
            <p:ph type="subTitle" idx="1"/>
          </p:nvPr>
        </p:nvSpPr>
        <p:spPr>
          <a:xfrm>
            <a:off x="507909" y="9440625"/>
            <a:ext cx="4683600" cy="10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6"/>
          <p:cNvSpPr txBox="1">
            <a:spLocks noGrp="1"/>
          </p:cNvSpPr>
          <p:nvPr>
            <p:ph type="ctrTitle"/>
          </p:nvPr>
        </p:nvSpPr>
        <p:spPr>
          <a:xfrm>
            <a:off x="350672" y="1861438"/>
            <a:ext cx="9585600" cy="51315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endParaRPr/>
          </a:p>
        </p:txBody>
      </p:sp>
      <p:sp>
        <p:nvSpPr>
          <p:cNvPr id="634" name="Google Shape;634;p46"/>
          <p:cNvSpPr txBox="1">
            <a:spLocks noGrp="1"/>
          </p:cNvSpPr>
          <p:nvPr>
            <p:ph type="subTitle" idx="1"/>
          </p:nvPr>
        </p:nvSpPr>
        <p:spPr>
          <a:xfrm>
            <a:off x="350663" y="7085313"/>
            <a:ext cx="9585600" cy="1981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7"/>
          <p:cNvSpPr txBox="1">
            <a:spLocks noGrp="1"/>
          </p:cNvSpPr>
          <p:nvPr>
            <p:ph type="title"/>
          </p:nvPr>
        </p:nvSpPr>
        <p:spPr>
          <a:xfrm>
            <a:off x="350663" y="5377125"/>
            <a:ext cx="9585600" cy="21045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8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48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95856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9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49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p49"/>
          <p:cNvSpPr txBox="1">
            <a:spLocks noGrp="1"/>
          </p:cNvSpPr>
          <p:nvPr>
            <p:ph type="body" idx="2"/>
          </p:nvPr>
        </p:nvSpPr>
        <p:spPr>
          <a:xfrm>
            <a:off x="5436450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0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1"/>
          <p:cNvSpPr txBox="1">
            <a:spLocks noGrp="1"/>
          </p:cNvSpPr>
          <p:nvPr>
            <p:ph type="title"/>
          </p:nvPr>
        </p:nvSpPr>
        <p:spPr>
          <a:xfrm>
            <a:off x="350663" y="1389000"/>
            <a:ext cx="3159000" cy="18894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48" name="Google Shape;648;p51"/>
          <p:cNvSpPr txBox="1">
            <a:spLocks noGrp="1"/>
          </p:cNvSpPr>
          <p:nvPr>
            <p:ph type="body" idx="1"/>
          </p:nvPr>
        </p:nvSpPr>
        <p:spPr>
          <a:xfrm>
            <a:off x="350663" y="3474000"/>
            <a:ext cx="3159000" cy="7948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">
  <p:cSld name="BLANK_1_1_1_1_1_1_1_1_1_1_1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subTitle" idx="1"/>
          </p:nvPr>
        </p:nvSpPr>
        <p:spPr>
          <a:xfrm>
            <a:off x="407222" y="7104960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/>
          </p:nvPr>
        </p:nvSpPr>
        <p:spPr>
          <a:xfrm>
            <a:off x="407222" y="2405250"/>
            <a:ext cx="46836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2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3"/>
          </p:nvPr>
        </p:nvSpPr>
        <p:spPr>
          <a:xfrm>
            <a:off x="5523384" y="7104960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subTitle" idx="4"/>
          </p:nvPr>
        </p:nvSpPr>
        <p:spPr>
          <a:xfrm>
            <a:off x="407222" y="8734064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5"/>
          </p:nvPr>
        </p:nvSpPr>
        <p:spPr>
          <a:xfrm>
            <a:off x="5523384" y="8734064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6"/>
          </p:nvPr>
        </p:nvSpPr>
        <p:spPr>
          <a:xfrm>
            <a:off x="407222" y="10363168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7"/>
          </p:nvPr>
        </p:nvSpPr>
        <p:spPr>
          <a:xfrm>
            <a:off x="5523384" y="10363168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2"/>
          <p:cNvSpPr txBox="1">
            <a:spLocks noGrp="1"/>
          </p:cNvSpPr>
          <p:nvPr>
            <p:ph type="title"/>
          </p:nvPr>
        </p:nvSpPr>
        <p:spPr>
          <a:xfrm>
            <a:off x="551531" y="1125375"/>
            <a:ext cx="7163700" cy="10227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 txBox="1">
            <a:spLocks noGrp="1"/>
          </p:cNvSpPr>
          <p:nvPr>
            <p:ph type="title"/>
          </p:nvPr>
        </p:nvSpPr>
        <p:spPr>
          <a:xfrm>
            <a:off x="298688" y="3082938"/>
            <a:ext cx="4551000" cy="3705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653" name="Google Shape;653;p53"/>
          <p:cNvSpPr txBox="1">
            <a:spLocks noGrp="1"/>
          </p:cNvSpPr>
          <p:nvPr>
            <p:ph type="subTitle" idx="1"/>
          </p:nvPr>
        </p:nvSpPr>
        <p:spPr>
          <a:xfrm>
            <a:off x="298688" y="7007688"/>
            <a:ext cx="4551000" cy="3087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54" name="Google Shape;654;p53"/>
          <p:cNvSpPr txBox="1">
            <a:spLocks noGrp="1"/>
          </p:cNvSpPr>
          <p:nvPr>
            <p:ph type="body" idx="2"/>
          </p:nvPr>
        </p:nvSpPr>
        <p:spPr>
          <a:xfrm>
            <a:off x="5556938" y="1810188"/>
            <a:ext cx="4316700" cy="9237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4"/>
          <p:cNvSpPr txBox="1">
            <a:spLocks noGrp="1"/>
          </p:cNvSpPr>
          <p:nvPr>
            <p:ph type="body" idx="1"/>
          </p:nvPr>
        </p:nvSpPr>
        <p:spPr>
          <a:xfrm>
            <a:off x="350663" y="10576438"/>
            <a:ext cx="6748800" cy="1512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5"/>
          <p:cNvSpPr txBox="1">
            <a:spLocks noGrp="1"/>
          </p:cNvSpPr>
          <p:nvPr>
            <p:ph type="title" hasCustomPrompt="1"/>
          </p:nvPr>
        </p:nvSpPr>
        <p:spPr>
          <a:xfrm>
            <a:off x="350663" y="2765313"/>
            <a:ext cx="9585600" cy="490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9pPr>
          </a:lstStyle>
          <a:p>
            <a:r>
              <a:t>xx%</a:t>
            </a:r>
          </a:p>
        </p:txBody>
      </p:sp>
      <p:sp>
        <p:nvSpPr>
          <p:cNvPr id="659" name="Google Shape;659;p55"/>
          <p:cNvSpPr txBox="1">
            <a:spLocks noGrp="1"/>
          </p:cNvSpPr>
          <p:nvPr>
            <p:ph type="body" idx="1"/>
          </p:nvPr>
        </p:nvSpPr>
        <p:spPr>
          <a:xfrm>
            <a:off x="350663" y="7880563"/>
            <a:ext cx="9585600" cy="3252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7"/>
          <p:cNvSpPr txBox="1">
            <a:spLocks noGrp="1"/>
          </p:cNvSpPr>
          <p:nvPr>
            <p:ph type="title"/>
          </p:nvPr>
        </p:nvSpPr>
        <p:spPr>
          <a:xfrm>
            <a:off x="761991" y="4581938"/>
            <a:ext cx="3619500" cy="37104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57"/>
          <p:cNvSpPr txBox="1">
            <a:spLocks noGrp="1"/>
          </p:cNvSpPr>
          <p:nvPr>
            <p:ph type="subTitle" idx="1"/>
          </p:nvPr>
        </p:nvSpPr>
        <p:spPr>
          <a:xfrm>
            <a:off x="4957481" y="984375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4" name="Google Shape;664;p57"/>
          <p:cNvSpPr txBox="1">
            <a:spLocks noGrp="1"/>
          </p:cNvSpPr>
          <p:nvPr>
            <p:ph type="subTitle" idx="2"/>
          </p:nvPr>
        </p:nvSpPr>
        <p:spPr>
          <a:xfrm>
            <a:off x="4957481" y="2879263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5" name="Google Shape;665;p57"/>
          <p:cNvSpPr txBox="1">
            <a:spLocks noGrp="1"/>
          </p:cNvSpPr>
          <p:nvPr>
            <p:ph type="subTitle" idx="3"/>
          </p:nvPr>
        </p:nvSpPr>
        <p:spPr>
          <a:xfrm>
            <a:off x="4957481" y="8563925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6" name="Google Shape;666;p57"/>
          <p:cNvSpPr txBox="1">
            <a:spLocks noGrp="1"/>
          </p:cNvSpPr>
          <p:nvPr>
            <p:ph type="subTitle" idx="4"/>
          </p:nvPr>
        </p:nvSpPr>
        <p:spPr>
          <a:xfrm>
            <a:off x="4957481" y="4774150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7" name="Google Shape;667;p57"/>
          <p:cNvSpPr txBox="1">
            <a:spLocks noGrp="1"/>
          </p:cNvSpPr>
          <p:nvPr>
            <p:ph type="subTitle" idx="5"/>
          </p:nvPr>
        </p:nvSpPr>
        <p:spPr>
          <a:xfrm>
            <a:off x="4957481" y="10458813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8" name="Google Shape;668;p57"/>
          <p:cNvSpPr txBox="1">
            <a:spLocks noGrp="1"/>
          </p:cNvSpPr>
          <p:nvPr>
            <p:ph type="subTitle" idx="6"/>
          </p:nvPr>
        </p:nvSpPr>
        <p:spPr>
          <a:xfrm>
            <a:off x="4957481" y="6669038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8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58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50331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2" name="Google Shape;672;p58"/>
          <p:cNvSpPr>
            <a:spLocks noGrp="1"/>
          </p:cNvSpPr>
          <p:nvPr>
            <p:ph type="pic" idx="2"/>
          </p:nvPr>
        </p:nvSpPr>
        <p:spPr>
          <a:xfrm>
            <a:off x="5616027" y="2881938"/>
            <a:ext cx="4320300" cy="854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9"/>
          <p:cNvSpPr txBox="1">
            <a:spLocks noGrp="1"/>
          </p:cNvSpPr>
          <p:nvPr>
            <p:ph type="title"/>
          </p:nvPr>
        </p:nvSpPr>
        <p:spPr>
          <a:xfrm>
            <a:off x="543572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5" name="Google Shape;675;p59"/>
          <p:cNvSpPr txBox="1">
            <a:spLocks noGrp="1"/>
          </p:cNvSpPr>
          <p:nvPr>
            <p:ph type="body" idx="1"/>
          </p:nvPr>
        </p:nvSpPr>
        <p:spPr>
          <a:xfrm>
            <a:off x="543544" y="5594469"/>
            <a:ext cx="40722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6" name="Google Shape;676;p59"/>
          <p:cNvSpPr txBox="1">
            <a:spLocks noGrp="1"/>
          </p:cNvSpPr>
          <p:nvPr>
            <p:ph type="body" idx="2"/>
          </p:nvPr>
        </p:nvSpPr>
        <p:spPr>
          <a:xfrm>
            <a:off x="5679000" y="5594469"/>
            <a:ext cx="40722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7" name="Google Shape;677;p59"/>
          <p:cNvSpPr txBox="1">
            <a:spLocks noGrp="1"/>
          </p:cNvSpPr>
          <p:nvPr>
            <p:ph type="subTitle" idx="3"/>
          </p:nvPr>
        </p:nvSpPr>
        <p:spPr>
          <a:xfrm>
            <a:off x="543544" y="3340402"/>
            <a:ext cx="40722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8" name="Google Shape;678;p59"/>
          <p:cNvSpPr txBox="1">
            <a:spLocks noGrp="1"/>
          </p:cNvSpPr>
          <p:nvPr>
            <p:ph type="subTitle" idx="4"/>
          </p:nvPr>
        </p:nvSpPr>
        <p:spPr>
          <a:xfrm>
            <a:off x="5679000" y="3340402"/>
            <a:ext cx="40722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0"/>
          <p:cNvSpPr txBox="1">
            <a:spLocks noGrp="1"/>
          </p:cNvSpPr>
          <p:nvPr>
            <p:ph type="body" idx="1"/>
          </p:nvPr>
        </p:nvSpPr>
        <p:spPr>
          <a:xfrm>
            <a:off x="543572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60"/>
          <p:cNvSpPr txBox="1">
            <a:spLocks noGrp="1"/>
          </p:cNvSpPr>
          <p:nvPr>
            <p:ph type="body" idx="2"/>
          </p:nvPr>
        </p:nvSpPr>
        <p:spPr>
          <a:xfrm>
            <a:off x="3766191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60"/>
          <p:cNvSpPr txBox="1">
            <a:spLocks noGrp="1"/>
          </p:cNvSpPr>
          <p:nvPr>
            <p:ph type="title"/>
          </p:nvPr>
        </p:nvSpPr>
        <p:spPr>
          <a:xfrm>
            <a:off x="543572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3" name="Google Shape;683;p60"/>
          <p:cNvSpPr txBox="1">
            <a:spLocks noGrp="1"/>
          </p:cNvSpPr>
          <p:nvPr>
            <p:ph type="subTitle" idx="3"/>
          </p:nvPr>
        </p:nvSpPr>
        <p:spPr>
          <a:xfrm>
            <a:off x="543572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4" name="Google Shape;684;p60"/>
          <p:cNvSpPr txBox="1">
            <a:spLocks noGrp="1"/>
          </p:cNvSpPr>
          <p:nvPr>
            <p:ph type="subTitle" idx="4"/>
          </p:nvPr>
        </p:nvSpPr>
        <p:spPr>
          <a:xfrm>
            <a:off x="3766191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5" name="Google Shape;685;p60"/>
          <p:cNvSpPr txBox="1">
            <a:spLocks noGrp="1"/>
          </p:cNvSpPr>
          <p:nvPr>
            <p:ph type="subTitle" idx="5"/>
          </p:nvPr>
        </p:nvSpPr>
        <p:spPr>
          <a:xfrm>
            <a:off x="6988809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6" name="Google Shape;686;p60"/>
          <p:cNvSpPr txBox="1">
            <a:spLocks noGrp="1"/>
          </p:cNvSpPr>
          <p:nvPr>
            <p:ph type="body" idx="6"/>
          </p:nvPr>
        </p:nvSpPr>
        <p:spPr>
          <a:xfrm>
            <a:off x="6988809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1"/>
          <p:cNvSpPr txBox="1">
            <a:spLocks noGrp="1"/>
          </p:cNvSpPr>
          <p:nvPr>
            <p:ph type="body" idx="1"/>
          </p:nvPr>
        </p:nvSpPr>
        <p:spPr>
          <a:xfrm>
            <a:off x="412566" y="4397733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9" name="Google Shape;689;p61"/>
          <p:cNvSpPr txBox="1">
            <a:spLocks noGrp="1"/>
          </p:cNvSpPr>
          <p:nvPr>
            <p:ph type="body" idx="2"/>
          </p:nvPr>
        </p:nvSpPr>
        <p:spPr>
          <a:xfrm>
            <a:off x="5556066" y="4397733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0" name="Google Shape;690;p61"/>
          <p:cNvSpPr txBox="1">
            <a:spLocks noGrp="1"/>
          </p:cNvSpPr>
          <p:nvPr>
            <p:ph type="body" idx="3"/>
          </p:nvPr>
        </p:nvSpPr>
        <p:spPr>
          <a:xfrm>
            <a:off x="412594" y="9121438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1" name="Google Shape;691;p61"/>
          <p:cNvSpPr txBox="1">
            <a:spLocks noGrp="1"/>
          </p:cNvSpPr>
          <p:nvPr>
            <p:ph type="body" idx="4"/>
          </p:nvPr>
        </p:nvSpPr>
        <p:spPr>
          <a:xfrm>
            <a:off x="5556094" y="9121438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2" name="Google Shape;692;p61"/>
          <p:cNvSpPr txBox="1">
            <a:spLocks noGrp="1"/>
          </p:cNvSpPr>
          <p:nvPr>
            <p:ph type="title"/>
          </p:nvPr>
        </p:nvSpPr>
        <p:spPr>
          <a:xfrm>
            <a:off x="412594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3" name="Google Shape;693;p61"/>
          <p:cNvSpPr txBox="1">
            <a:spLocks noGrp="1"/>
          </p:cNvSpPr>
          <p:nvPr>
            <p:ph type="subTitle" idx="5"/>
          </p:nvPr>
        </p:nvSpPr>
        <p:spPr>
          <a:xfrm>
            <a:off x="412608" y="3194768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4" name="Google Shape;694;p61"/>
          <p:cNvSpPr txBox="1">
            <a:spLocks noGrp="1"/>
          </p:cNvSpPr>
          <p:nvPr>
            <p:ph type="subTitle" idx="6"/>
          </p:nvPr>
        </p:nvSpPr>
        <p:spPr>
          <a:xfrm>
            <a:off x="5556080" y="3194768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5" name="Google Shape;695;p61"/>
          <p:cNvSpPr txBox="1">
            <a:spLocks noGrp="1"/>
          </p:cNvSpPr>
          <p:nvPr>
            <p:ph type="subTitle" idx="7"/>
          </p:nvPr>
        </p:nvSpPr>
        <p:spPr>
          <a:xfrm>
            <a:off x="5556106" y="7918406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6" name="Google Shape;696;p61"/>
          <p:cNvSpPr txBox="1">
            <a:spLocks noGrp="1"/>
          </p:cNvSpPr>
          <p:nvPr>
            <p:ph type="subTitle" idx="8"/>
          </p:nvPr>
        </p:nvSpPr>
        <p:spPr>
          <a:xfrm>
            <a:off x="412594" y="7918406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">
  <p:cSld name="BLANK_1_1_1_1_1_1_1_1_1_1_1_1_1_1_2">
    <p:bg>
      <p:bgPr>
        <a:solidFill>
          <a:schemeClr val="accent6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u="sng"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body" idx="2"/>
          </p:nvPr>
        </p:nvSpPr>
        <p:spPr>
          <a:xfrm>
            <a:off x="5451159" y="3402569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3"/>
          </p:nvPr>
        </p:nvSpPr>
        <p:spPr>
          <a:xfrm>
            <a:off x="5451159" y="2570943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body" idx="4"/>
          </p:nvPr>
        </p:nvSpPr>
        <p:spPr>
          <a:xfrm>
            <a:off x="5451159" y="6489663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5"/>
          </p:nvPr>
        </p:nvSpPr>
        <p:spPr>
          <a:xfrm>
            <a:off x="5451159" y="565803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6"/>
          </p:nvPr>
        </p:nvSpPr>
        <p:spPr>
          <a:xfrm>
            <a:off x="5451159" y="9675194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7"/>
          </p:nvPr>
        </p:nvSpPr>
        <p:spPr>
          <a:xfrm>
            <a:off x="5451159" y="8843568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8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2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62"/>
          <p:cNvSpPr>
            <a:spLocks noGrp="1"/>
          </p:cNvSpPr>
          <p:nvPr>
            <p:ph type="pic" idx="2"/>
          </p:nvPr>
        </p:nvSpPr>
        <p:spPr>
          <a:xfrm>
            <a:off x="350663" y="2926063"/>
            <a:ext cx="9585600" cy="873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3"/>
          <p:cNvSpPr txBox="1">
            <a:spLocks noGrp="1"/>
          </p:cNvSpPr>
          <p:nvPr>
            <p:ph type="body" idx="1"/>
          </p:nvPr>
        </p:nvSpPr>
        <p:spPr>
          <a:xfrm>
            <a:off x="350663" y="10200563"/>
            <a:ext cx="4530900" cy="23151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2" name="Google Shape;702;p63"/>
          <p:cNvSpPr>
            <a:spLocks noGrp="1"/>
          </p:cNvSpPr>
          <p:nvPr>
            <p:ph type="pic" idx="2"/>
          </p:nvPr>
        </p:nvSpPr>
        <p:spPr>
          <a:xfrm>
            <a:off x="5405428" y="2833250"/>
            <a:ext cx="4530900" cy="5982000"/>
          </a:xfrm>
          <a:prstGeom prst="rect">
            <a:avLst/>
          </a:prstGeom>
          <a:noFill/>
          <a:ln>
            <a:noFill/>
          </a:ln>
        </p:spPr>
      </p:sp>
      <p:sp>
        <p:nvSpPr>
          <p:cNvPr id="703" name="Google Shape;703;p63"/>
          <p:cNvSpPr>
            <a:spLocks noGrp="1"/>
          </p:cNvSpPr>
          <p:nvPr>
            <p:ph type="pic" idx="3"/>
          </p:nvPr>
        </p:nvSpPr>
        <p:spPr>
          <a:xfrm>
            <a:off x="350691" y="2833250"/>
            <a:ext cx="4530900" cy="5982000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63"/>
          <p:cNvSpPr txBox="1">
            <a:spLocks noGrp="1"/>
          </p:cNvSpPr>
          <p:nvPr>
            <p:ph type="body" idx="4"/>
          </p:nvPr>
        </p:nvSpPr>
        <p:spPr>
          <a:xfrm>
            <a:off x="5405428" y="10200563"/>
            <a:ext cx="4530900" cy="23151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5" name="Google Shape;705;p63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63"/>
          <p:cNvSpPr txBox="1">
            <a:spLocks noGrp="1"/>
          </p:cNvSpPr>
          <p:nvPr>
            <p:ph type="subTitle" idx="5"/>
          </p:nvPr>
        </p:nvSpPr>
        <p:spPr>
          <a:xfrm>
            <a:off x="350691" y="8957250"/>
            <a:ext cx="45309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07" name="Google Shape;707;p63"/>
          <p:cNvSpPr txBox="1">
            <a:spLocks noGrp="1"/>
          </p:cNvSpPr>
          <p:nvPr>
            <p:ph type="subTitle" idx="6"/>
          </p:nvPr>
        </p:nvSpPr>
        <p:spPr>
          <a:xfrm>
            <a:off x="5405428" y="8957250"/>
            <a:ext cx="45309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4"/>
          <p:cNvSpPr txBox="1">
            <a:spLocks noGrp="1"/>
          </p:cNvSpPr>
          <p:nvPr>
            <p:ph type="body" idx="1"/>
          </p:nvPr>
        </p:nvSpPr>
        <p:spPr>
          <a:xfrm>
            <a:off x="350663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0" name="Google Shape;710;p64"/>
          <p:cNvSpPr>
            <a:spLocks noGrp="1"/>
          </p:cNvSpPr>
          <p:nvPr>
            <p:ph type="pic" idx="2"/>
          </p:nvPr>
        </p:nvSpPr>
        <p:spPr>
          <a:xfrm>
            <a:off x="6980878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1" name="Google Shape;711;p64"/>
          <p:cNvSpPr>
            <a:spLocks noGrp="1"/>
          </p:cNvSpPr>
          <p:nvPr>
            <p:ph type="pic" idx="3"/>
          </p:nvPr>
        </p:nvSpPr>
        <p:spPr>
          <a:xfrm>
            <a:off x="350691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2" name="Google Shape;712;p64"/>
          <p:cNvSpPr txBox="1">
            <a:spLocks noGrp="1"/>
          </p:cNvSpPr>
          <p:nvPr>
            <p:ph type="body" idx="4"/>
          </p:nvPr>
        </p:nvSpPr>
        <p:spPr>
          <a:xfrm>
            <a:off x="6980878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3" name="Google Shape;713;p64"/>
          <p:cNvSpPr>
            <a:spLocks noGrp="1"/>
          </p:cNvSpPr>
          <p:nvPr>
            <p:ph type="pic" idx="5"/>
          </p:nvPr>
        </p:nvSpPr>
        <p:spPr>
          <a:xfrm>
            <a:off x="3662156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4" name="Google Shape;714;p64"/>
          <p:cNvSpPr txBox="1">
            <a:spLocks noGrp="1"/>
          </p:cNvSpPr>
          <p:nvPr>
            <p:ph type="body" idx="6"/>
          </p:nvPr>
        </p:nvSpPr>
        <p:spPr>
          <a:xfrm>
            <a:off x="3662156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5" name="Google Shape;715;p64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64"/>
          <p:cNvSpPr txBox="1">
            <a:spLocks noGrp="1"/>
          </p:cNvSpPr>
          <p:nvPr>
            <p:ph type="subTitle" idx="7"/>
          </p:nvPr>
        </p:nvSpPr>
        <p:spPr>
          <a:xfrm>
            <a:off x="350691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17" name="Google Shape;717;p64"/>
          <p:cNvSpPr txBox="1">
            <a:spLocks noGrp="1"/>
          </p:cNvSpPr>
          <p:nvPr>
            <p:ph type="subTitle" idx="8"/>
          </p:nvPr>
        </p:nvSpPr>
        <p:spPr>
          <a:xfrm>
            <a:off x="6980878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18" name="Google Shape;718;p64"/>
          <p:cNvSpPr txBox="1">
            <a:spLocks noGrp="1"/>
          </p:cNvSpPr>
          <p:nvPr>
            <p:ph type="subTitle" idx="9"/>
          </p:nvPr>
        </p:nvSpPr>
        <p:spPr>
          <a:xfrm>
            <a:off x="3662156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5"/>
          <p:cNvSpPr>
            <a:spLocks noGrp="1"/>
          </p:cNvSpPr>
          <p:nvPr>
            <p:ph type="pic" idx="2"/>
          </p:nvPr>
        </p:nvSpPr>
        <p:spPr>
          <a:xfrm>
            <a:off x="350663" y="1112563"/>
            <a:ext cx="9585600" cy="1054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6"/>
          <p:cNvSpPr>
            <a:spLocks noGrp="1"/>
          </p:cNvSpPr>
          <p:nvPr>
            <p:ph type="pic" idx="2"/>
          </p:nvPr>
        </p:nvSpPr>
        <p:spPr>
          <a:xfrm>
            <a:off x="3813300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66"/>
          <p:cNvSpPr>
            <a:spLocks noGrp="1"/>
          </p:cNvSpPr>
          <p:nvPr>
            <p:ph type="pic" idx="3"/>
          </p:nvPr>
        </p:nvSpPr>
        <p:spPr>
          <a:xfrm>
            <a:off x="5845427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66"/>
          <p:cNvSpPr>
            <a:spLocks noGrp="1"/>
          </p:cNvSpPr>
          <p:nvPr>
            <p:ph type="pic" idx="4"/>
          </p:nvPr>
        </p:nvSpPr>
        <p:spPr>
          <a:xfrm>
            <a:off x="7877554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66"/>
          <p:cNvSpPr>
            <a:spLocks noGrp="1"/>
          </p:cNvSpPr>
          <p:nvPr>
            <p:ph type="pic" idx="5"/>
          </p:nvPr>
        </p:nvSpPr>
        <p:spPr>
          <a:xfrm>
            <a:off x="3813286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66"/>
          <p:cNvSpPr>
            <a:spLocks noGrp="1"/>
          </p:cNvSpPr>
          <p:nvPr>
            <p:ph type="pic" idx="6"/>
          </p:nvPr>
        </p:nvSpPr>
        <p:spPr>
          <a:xfrm>
            <a:off x="5845413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p66"/>
          <p:cNvSpPr>
            <a:spLocks noGrp="1"/>
          </p:cNvSpPr>
          <p:nvPr>
            <p:ph type="pic" idx="7"/>
          </p:nvPr>
        </p:nvSpPr>
        <p:spPr>
          <a:xfrm>
            <a:off x="7877540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66"/>
          <p:cNvSpPr txBox="1">
            <a:spLocks noGrp="1"/>
          </p:cNvSpPr>
          <p:nvPr>
            <p:ph type="title"/>
          </p:nvPr>
        </p:nvSpPr>
        <p:spPr>
          <a:xfrm>
            <a:off x="395494" y="1112563"/>
            <a:ext cx="2921400" cy="4266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66"/>
          <p:cNvSpPr>
            <a:spLocks noGrp="1"/>
          </p:cNvSpPr>
          <p:nvPr>
            <p:ph type="pic" idx="8"/>
          </p:nvPr>
        </p:nvSpPr>
        <p:spPr>
          <a:xfrm>
            <a:off x="3813286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30" name="Google Shape;730;p66"/>
          <p:cNvSpPr>
            <a:spLocks noGrp="1"/>
          </p:cNvSpPr>
          <p:nvPr>
            <p:ph type="pic" idx="9"/>
          </p:nvPr>
        </p:nvSpPr>
        <p:spPr>
          <a:xfrm>
            <a:off x="5845413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31" name="Google Shape;731;p66"/>
          <p:cNvSpPr>
            <a:spLocks noGrp="1"/>
          </p:cNvSpPr>
          <p:nvPr>
            <p:ph type="pic" idx="13"/>
          </p:nvPr>
        </p:nvSpPr>
        <p:spPr>
          <a:xfrm>
            <a:off x="7877540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259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 - Alt 1">
  <p:cSld name="BLANK_1_1_1_1_1_1_1_1_1_1_1_1_1_1_2_2">
    <p:bg>
      <p:bgPr>
        <a:solidFill>
          <a:schemeClr val="accent6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2"/>
          </p:nvPr>
        </p:nvSpPr>
        <p:spPr>
          <a:xfrm>
            <a:off x="5451159" y="2496721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3"/>
          </p:nvPr>
        </p:nvSpPr>
        <p:spPr>
          <a:xfrm>
            <a:off x="5451159" y="1665102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4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body" idx="5"/>
          </p:nvPr>
        </p:nvSpPr>
        <p:spPr>
          <a:xfrm>
            <a:off x="5451159" y="9818596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6"/>
          </p:nvPr>
        </p:nvSpPr>
        <p:spPr>
          <a:xfrm>
            <a:off x="5451159" y="898697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body" idx="7"/>
          </p:nvPr>
        </p:nvSpPr>
        <p:spPr>
          <a:xfrm>
            <a:off x="5451159" y="6077593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8"/>
          </p:nvPr>
        </p:nvSpPr>
        <p:spPr>
          <a:xfrm>
            <a:off x="5451159" y="5245974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body" idx="9"/>
          </p:nvPr>
        </p:nvSpPr>
        <p:spPr>
          <a:xfrm>
            <a:off x="400613" y="8109750"/>
            <a:ext cx="3148500" cy="33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Dark">
  <p:cSld name="BLANK_1_1_1_1_1_1_1_1_1_1_1_1_1_1_2_1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0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body" idx="2"/>
          </p:nvPr>
        </p:nvSpPr>
        <p:spPr>
          <a:xfrm>
            <a:off x="5451159" y="3402569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subTitle" idx="3"/>
          </p:nvPr>
        </p:nvSpPr>
        <p:spPr>
          <a:xfrm>
            <a:off x="5451159" y="2570943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body" idx="4"/>
          </p:nvPr>
        </p:nvSpPr>
        <p:spPr>
          <a:xfrm>
            <a:off x="5451159" y="6489663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subTitle" idx="5"/>
          </p:nvPr>
        </p:nvSpPr>
        <p:spPr>
          <a:xfrm>
            <a:off x="5451159" y="565803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body" idx="6"/>
          </p:nvPr>
        </p:nvSpPr>
        <p:spPr>
          <a:xfrm>
            <a:off x="5451159" y="9675194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subTitle" idx="7"/>
          </p:nvPr>
        </p:nvSpPr>
        <p:spPr>
          <a:xfrm>
            <a:off x="5451159" y="8843568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8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four big ideas">
  <p:cSld name="BLANK_1_1_1_1_1_1_1_1_1_1_1_1_1_1_1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>
            <a:spLocks noGrp="1"/>
          </p:cNvSpPr>
          <p:nvPr>
            <p:ph type="body" idx="1"/>
          </p:nvPr>
        </p:nvSpPr>
        <p:spPr>
          <a:xfrm>
            <a:off x="2936723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9" name="Google Shape;339;p21"/>
          <p:cNvSpPr txBox="1">
            <a:spLocks noGrp="1"/>
          </p:cNvSpPr>
          <p:nvPr>
            <p:ph type="subTitle" idx="2"/>
          </p:nvPr>
        </p:nvSpPr>
        <p:spPr>
          <a:xfrm>
            <a:off x="2936720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body" idx="4"/>
          </p:nvPr>
        </p:nvSpPr>
        <p:spPr>
          <a:xfrm>
            <a:off x="5500993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5"/>
          </p:nvPr>
        </p:nvSpPr>
        <p:spPr>
          <a:xfrm>
            <a:off x="5500996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body" idx="6"/>
          </p:nvPr>
        </p:nvSpPr>
        <p:spPr>
          <a:xfrm>
            <a:off x="8022234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45" name="Google Shape;345;p21"/>
          <p:cNvSpPr txBox="1">
            <a:spLocks noGrp="1"/>
          </p:cNvSpPr>
          <p:nvPr>
            <p:ph type="subTitle" idx="7"/>
          </p:nvPr>
        </p:nvSpPr>
        <p:spPr>
          <a:xfrm>
            <a:off x="8022233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6" name="Google Shape;346;p21"/>
          <p:cNvSpPr txBox="1">
            <a:spLocks noGrp="1"/>
          </p:cNvSpPr>
          <p:nvPr>
            <p:ph type="body" idx="8"/>
          </p:nvPr>
        </p:nvSpPr>
        <p:spPr>
          <a:xfrm>
            <a:off x="405591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9"/>
          </p:nvPr>
        </p:nvSpPr>
        <p:spPr>
          <a:xfrm>
            <a:off x="405599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8" name="Google Shape;348;p21"/>
          <p:cNvSpPr txBox="1">
            <a:spLocks noGrp="1"/>
          </p:cNvSpPr>
          <p:nvPr>
            <p:ph type="subTitle" idx="1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2180447" y="2471375"/>
            <a:ext cx="5926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big ideas">
  <p:cSld name="BLANK_1_1_1_1_1_1_1_1_1_1_1_1_1_1_1_3">
    <p:bg>
      <p:bgPr>
        <a:solidFill>
          <a:schemeClr val="accent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body" idx="2"/>
          </p:nvPr>
        </p:nvSpPr>
        <p:spPr>
          <a:xfrm>
            <a:off x="407222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3"/>
          </p:nvPr>
        </p:nvSpPr>
        <p:spPr>
          <a:xfrm>
            <a:off x="407222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4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6" name="Google Shape;356;p22"/>
          <p:cNvSpPr txBox="1">
            <a:spLocks noGrp="1"/>
          </p:cNvSpPr>
          <p:nvPr>
            <p:ph type="title"/>
          </p:nvPr>
        </p:nvSpPr>
        <p:spPr>
          <a:xfrm>
            <a:off x="2180447" y="2471375"/>
            <a:ext cx="5926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357" name="Google Shape;357;p22"/>
          <p:cNvSpPr txBox="1">
            <a:spLocks noGrp="1"/>
          </p:cNvSpPr>
          <p:nvPr>
            <p:ph type="subTitle" idx="5"/>
          </p:nvPr>
        </p:nvSpPr>
        <p:spPr>
          <a:xfrm>
            <a:off x="8234184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8" name="Google Shape;358;p22"/>
          <p:cNvSpPr txBox="1">
            <a:spLocks noGrp="1"/>
          </p:cNvSpPr>
          <p:nvPr>
            <p:ph type="body" idx="6"/>
          </p:nvPr>
        </p:nvSpPr>
        <p:spPr>
          <a:xfrm>
            <a:off x="2363963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9" name="Google Shape;359;p22"/>
          <p:cNvSpPr txBox="1">
            <a:spLocks noGrp="1"/>
          </p:cNvSpPr>
          <p:nvPr>
            <p:ph type="body" idx="7"/>
          </p:nvPr>
        </p:nvSpPr>
        <p:spPr>
          <a:xfrm>
            <a:off x="4320703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0" name="Google Shape;360;p22"/>
          <p:cNvSpPr txBox="1">
            <a:spLocks noGrp="1"/>
          </p:cNvSpPr>
          <p:nvPr>
            <p:ph type="body" idx="8"/>
          </p:nvPr>
        </p:nvSpPr>
        <p:spPr>
          <a:xfrm>
            <a:off x="6277444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1" name="Google Shape;361;p22"/>
          <p:cNvSpPr txBox="1">
            <a:spLocks noGrp="1"/>
          </p:cNvSpPr>
          <p:nvPr>
            <p:ph type="subTitle" idx="9"/>
          </p:nvPr>
        </p:nvSpPr>
        <p:spPr>
          <a:xfrm>
            <a:off x="2363962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3"/>
          </p:nvPr>
        </p:nvSpPr>
        <p:spPr>
          <a:xfrm>
            <a:off x="4320703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subTitle" idx="14"/>
          </p:nvPr>
        </p:nvSpPr>
        <p:spPr>
          <a:xfrm>
            <a:off x="6277444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4" name="Google Shape;364;p22"/>
          <p:cNvSpPr txBox="1">
            <a:spLocks noGrp="1"/>
          </p:cNvSpPr>
          <p:nvPr>
            <p:ph type="body" idx="15"/>
          </p:nvPr>
        </p:nvSpPr>
        <p:spPr>
          <a:xfrm>
            <a:off x="8234184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body" idx="1"/>
          </p:nvPr>
        </p:nvSpPr>
        <p:spPr>
          <a:xfrm>
            <a:off x="407081" y="5010063"/>
            <a:ext cx="633090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492919" y="1311438"/>
            <a:ext cx="61122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ewsreader"/>
              <a:buNone/>
              <a:defRPr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2"/>
          </p:nvPr>
        </p:nvSpPr>
        <p:spPr>
          <a:xfrm>
            <a:off x="5287725" y="4035250"/>
            <a:ext cx="422610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73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220">
          <p15:clr>
            <a:srgbClr val="E46962"/>
          </p15:clr>
        </p15:guide>
        <p15:guide id="2" orient="horz" pos="582">
          <p15:clr>
            <a:srgbClr val="E46962"/>
          </p15:clr>
        </p15:guide>
        <p15:guide id="3" orient="horz" pos="7527">
          <p15:clr>
            <a:srgbClr val="E46962"/>
          </p15:clr>
        </p15:guide>
        <p15:guide id="4" pos="3207">
          <p15:clr>
            <a:srgbClr val="E46962"/>
          </p15:clr>
        </p15:guide>
        <p15:guide id="5" pos="3273">
          <p15:clr>
            <a:srgbClr val="E46962"/>
          </p15:clr>
        </p15:guide>
        <p15:guide id="6" pos="1651">
          <p15:clr>
            <a:srgbClr val="E46962"/>
          </p15:clr>
        </p15:guide>
        <p15:guide id="7" pos="1718">
          <p15:clr>
            <a:srgbClr val="E46962"/>
          </p15:clr>
        </p15:guide>
        <p15:guide id="8" pos="4754">
          <p15:clr>
            <a:srgbClr val="E46962"/>
          </p15:clr>
        </p15:guide>
        <p15:guide id="9" pos="4821">
          <p15:clr>
            <a:srgbClr val="E46962"/>
          </p15:clr>
        </p15:guide>
        <p15:guide id="10" pos="4244">
          <p15:clr>
            <a:srgbClr val="E46962"/>
          </p15:clr>
        </p15:guide>
        <p15:guide id="11" pos="4309">
          <p15:clr>
            <a:srgbClr val="E46962"/>
          </p15:clr>
        </p15:guide>
        <p15:guide id="12" pos="2171">
          <p15:clr>
            <a:srgbClr val="E46962"/>
          </p15:clr>
        </p15:guide>
        <p15:guide id="13" pos="2236">
          <p15:clr>
            <a:srgbClr val="E46962"/>
          </p15:clr>
        </p15:guide>
        <p15:guide id="14" orient="horz" pos="7167">
          <p15:clr>
            <a:srgbClr val="E46962"/>
          </p15:clr>
        </p15:guide>
        <p15:guide id="15" orient="horz" pos="2837">
          <p15:clr>
            <a:srgbClr val="E46962"/>
          </p15:clr>
        </p15:guide>
        <p15:guide id="16" orient="horz" pos="2985">
          <p15:clr>
            <a:srgbClr val="E46962"/>
          </p15:clr>
        </p15:guide>
        <p15:guide id="17" orient="horz" pos="5109">
          <p15:clr>
            <a:srgbClr val="E46962"/>
          </p15:clr>
        </p15:guide>
        <p15:guide id="18" orient="horz" pos="5256">
          <p15:clr>
            <a:srgbClr val="E46962"/>
          </p15:clr>
        </p15:guide>
        <p15:guide id="19" pos="257">
          <p15:clr>
            <a:srgbClr val="E46962"/>
          </p15:clr>
        </p15:guide>
        <p15:guide id="20" orient="horz" pos="167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2">
          <a:extLst>
            <a:ext uri="{FF2B5EF4-FFF2-40B4-BE49-F238E27FC236}">
              <a16:creationId xmlns:a16="http://schemas.microsoft.com/office/drawing/2014/main" id="{0766988A-6308-583A-FC94-0135EF0E9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ABCCCA7-2DFF-5AFE-B7EB-8EBA703135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375" y="3812883"/>
            <a:ext cx="4055505" cy="4063150"/>
          </a:xfrm>
          <a:prstGeom prst="ellipse">
            <a:avLst/>
          </a:prstGeom>
          <a:solidFill>
            <a:schemeClr val="tx1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Google Shape;870;p94">
            <a:extLst>
              <a:ext uri="{FF2B5EF4-FFF2-40B4-BE49-F238E27FC236}">
                <a16:creationId xmlns:a16="http://schemas.microsoft.com/office/drawing/2014/main" id="{EA6218F3-C58B-FB95-B3DD-AA432092A915}"/>
              </a:ext>
            </a:extLst>
          </p:cNvPr>
          <p:cNvSpPr txBox="1">
            <a:spLocks/>
          </p:cNvSpPr>
          <p:nvPr/>
        </p:nvSpPr>
        <p:spPr>
          <a:xfrm>
            <a:off x="1846427" y="8129786"/>
            <a:ext cx="3530245" cy="2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DM Sans"/>
              <a:buNone/>
            </a:pPr>
            <a:r>
              <a:rPr lang="en-US" sz="2800" b="1" dirty="0">
                <a:solidFill>
                  <a:srgbClr val="FFD000"/>
                </a:solidFill>
                <a:latin typeface="Maven Pro"/>
                <a:ea typeface="Maven Pro"/>
                <a:cs typeface="Maven Pro"/>
                <a:sym typeface="Maven Pro"/>
              </a:rPr>
              <a:t>YOUR NAME</a:t>
            </a:r>
          </a:p>
          <a:p>
            <a:pPr marL="0" indent="0">
              <a:buFont typeface="DM Sans"/>
              <a:buNone/>
            </a:pPr>
            <a:r>
              <a:rPr lang="en-US" sz="2400" b="1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Title</a:t>
            </a:r>
          </a:p>
          <a:p>
            <a:pPr marL="0" indent="0">
              <a:buFont typeface="DM Sans"/>
              <a:buNone/>
            </a:pPr>
            <a:r>
              <a:rPr lang="en-US" sz="2400" b="1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Organization</a:t>
            </a:r>
          </a:p>
        </p:txBody>
      </p:sp>
      <p:sp>
        <p:nvSpPr>
          <p:cNvPr id="4" name="Google Shape;871;p94">
            <a:extLst>
              <a:ext uri="{FF2B5EF4-FFF2-40B4-BE49-F238E27FC236}">
                <a16:creationId xmlns:a16="http://schemas.microsoft.com/office/drawing/2014/main" id="{ABCB1343-AB2A-E9F6-DC1E-75E6D9806418}"/>
              </a:ext>
            </a:extLst>
          </p:cNvPr>
          <p:cNvSpPr txBox="1"/>
          <p:nvPr/>
        </p:nvSpPr>
        <p:spPr>
          <a:xfrm>
            <a:off x="5633326" y="3882822"/>
            <a:ext cx="3954299" cy="365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Montserrat" pitchFamily="2" charset="0"/>
                <a:ea typeface="Maven Pro"/>
                <a:cs typeface="Maven Pro"/>
                <a:sym typeface="Maven Pro"/>
              </a:rPr>
              <a:t>Write your reasoning here!</a:t>
            </a:r>
            <a:endParaRPr sz="2800" dirty="0">
              <a:solidFill>
                <a:schemeClr val="tx1"/>
              </a:solidFill>
              <a:latin typeface="Montserrat" pitchFamily="2" charset="0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1"/>
              </a:solidFill>
              <a:latin typeface="Montserrat" pitchFamily="2" charset="0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Montserrat" pitchFamily="2" charset="0"/>
                <a:ea typeface="Maven Pro"/>
                <a:cs typeface="Maven Pro"/>
                <a:sym typeface="Maven Pro"/>
              </a:rPr>
              <a:t>Rephrase or add a prompt about what makes ISE unique as a discipline</a:t>
            </a:r>
            <a:endParaRPr sz="2800" dirty="0">
              <a:solidFill>
                <a:schemeClr val="tx1"/>
              </a:solidFill>
              <a:latin typeface="Montserrat" pitchFamily="2" charset="0"/>
              <a:ea typeface="Maven Pro"/>
              <a:cs typeface="Maven Pro"/>
              <a:sym typeface="Maven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A9630-9F7D-752B-EC16-75BB05617BD8}"/>
              </a:ext>
            </a:extLst>
          </p:cNvPr>
          <p:cNvSpPr txBox="1"/>
          <p:nvPr/>
        </p:nvSpPr>
        <p:spPr>
          <a:xfrm>
            <a:off x="2254865" y="2445862"/>
            <a:ext cx="797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D000"/>
                </a:solidFill>
              </a:rPr>
              <a:t>Insert your word or phrase</a:t>
            </a:r>
          </a:p>
        </p:txBody>
      </p:sp>
    </p:spTree>
    <p:extLst>
      <p:ext uri="{BB962C8B-B14F-4D97-AF65-F5344CB8AC3E}">
        <p14:creationId xmlns:p14="http://schemas.microsoft.com/office/powerpoint/2010/main" val="2278657913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Plan Presentation">
  <a:themeElements>
    <a:clrScheme name="Simple Light">
      <a:dk1>
        <a:srgbClr val="F9F9F9"/>
      </a:dk1>
      <a:lt1>
        <a:srgbClr val="183C40"/>
      </a:lt1>
      <a:dk2>
        <a:srgbClr val="20494D"/>
      </a:dk2>
      <a:lt2>
        <a:srgbClr val="799DA7"/>
      </a:lt2>
      <a:accent1>
        <a:srgbClr val="B0D5CD"/>
      </a:accent1>
      <a:accent2>
        <a:srgbClr val="A6DAEA"/>
      </a:accent2>
      <a:accent3>
        <a:srgbClr val="B78D43"/>
      </a:accent3>
      <a:accent4>
        <a:srgbClr val="9AA864"/>
      </a:accent4>
      <a:accent5>
        <a:srgbClr val="426345"/>
      </a:accent5>
      <a:accent6>
        <a:srgbClr val="DCDCDC"/>
      </a:accent6>
      <a:hlink>
        <a:srgbClr val="B0D5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27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Montserrat</vt:lpstr>
      <vt:lpstr>Newsreader SemiBold</vt:lpstr>
      <vt:lpstr>Newsreader</vt:lpstr>
      <vt:lpstr>Maven Pro</vt:lpstr>
      <vt:lpstr>Arial</vt:lpstr>
      <vt:lpstr>DM Sans Light</vt:lpstr>
      <vt:lpstr>DM Sans</vt:lpstr>
      <vt:lpstr>DM Sans SemiBold</vt:lpstr>
      <vt:lpstr>Business Plan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David Brandt</cp:lastModifiedBy>
  <cp:revision>17</cp:revision>
  <dcterms:modified xsi:type="dcterms:W3CDTF">2026-06-11T19:44:21Z</dcterms:modified>
</cp:coreProperties>
</file>