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3"/>
  </p:notesMasterIdLst>
  <p:sldIdLst>
    <p:sldId id="257" r:id="rId2"/>
  </p:sldIdLst>
  <p:sldSz cx="10287000" cy="12858750"/>
  <p:notesSz cx="6858000" cy="9144000"/>
  <p:embeddedFontLst>
    <p:embeddedFont>
      <p:font typeface="DM Sans" pitchFamily="2" charset="77"/>
      <p:regular r:id="rId4"/>
      <p:bold r:id="rId5"/>
    </p:embeddedFont>
    <p:embeddedFont>
      <p:font typeface="DM Sans Light" pitchFamily="2" charset="77"/>
      <p:regular r:id="rId6"/>
      <p:bold r:id="rId7"/>
      <p:italic r:id="rId8"/>
      <p:boldItalic r:id="rId9"/>
    </p:embeddedFont>
    <p:embeddedFont>
      <p:font typeface="DM Sans SemiBold" pitchFamily="2" charset="77"/>
      <p:regular r:id="rId10"/>
      <p:bold r:id="rId11"/>
      <p:italic r:id="rId12"/>
      <p:boldItalic r:id="rId13"/>
    </p:embeddedFont>
    <p:embeddedFont>
      <p:font typeface="Maven Pro" pitchFamily="2" charset="77"/>
      <p:regular r:id="rId14"/>
      <p:bold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Newsreader" panose="02000000000000000000" pitchFamily="2" charset="77"/>
      <p:regular r:id="rId20"/>
      <p:bold r:id="rId21"/>
      <p:italic r:id="rId22"/>
      <p:boldItalic r:id="rId23"/>
    </p:embeddedFont>
    <p:embeddedFont>
      <p:font typeface="Newsreader SemiBold" panose="020000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55c9b6c8b_0_1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d55c9b6c8b_0_1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body" idx="2"/>
          </p:nvPr>
        </p:nvSpPr>
        <p:spPr>
          <a:xfrm>
            <a:off x="8022234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022234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8022234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5"/>
          </p:nvPr>
        </p:nvSpPr>
        <p:spPr>
          <a:xfrm>
            <a:off x="5503655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5503655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7"/>
          </p:nvPr>
        </p:nvSpPr>
        <p:spPr>
          <a:xfrm>
            <a:off x="5503655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8"/>
          </p:nvPr>
        </p:nvSpPr>
        <p:spPr>
          <a:xfrm>
            <a:off x="2932931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9"/>
          </p:nvPr>
        </p:nvSpPr>
        <p:spPr>
          <a:xfrm>
            <a:off x="2932931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13"/>
          </p:nvPr>
        </p:nvSpPr>
        <p:spPr>
          <a:xfrm>
            <a:off x="2932931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body" idx="14"/>
          </p:nvPr>
        </p:nvSpPr>
        <p:spPr>
          <a:xfrm>
            <a:off x="407222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15"/>
          </p:nvPr>
        </p:nvSpPr>
        <p:spPr>
          <a:xfrm>
            <a:off x="407222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16"/>
          </p:nvPr>
        </p:nvSpPr>
        <p:spPr>
          <a:xfrm>
            <a:off x="407222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7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582425" y="2471392"/>
            <a:ext cx="71223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>
            <a:spLocks noGrp="1"/>
          </p:cNvSpPr>
          <p:nvPr>
            <p:ph type="pic" idx="2"/>
          </p:nvPr>
        </p:nvSpPr>
        <p:spPr>
          <a:xfrm>
            <a:off x="5161191" y="-21875"/>
            <a:ext cx="5143500" cy="12880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407222" y="2308813"/>
            <a:ext cx="4342500" cy="1469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407222" y="638831"/>
            <a:ext cx="4342500" cy="94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3"/>
          </p:nvPr>
        </p:nvSpPr>
        <p:spPr>
          <a:xfrm>
            <a:off x="616022" y="8344493"/>
            <a:ext cx="3929100" cy="331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6" y="6964500"/>
            <a:ext cx="2581200" cy="5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2571891" y="5172186"/>
            <a:ext cx="2581200" cy="76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136159" y="3738314"/>
            <a:ext cx="2581200" cy="9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7705744" y="1831938"/>
            <a:ext cx="2581200" cy="1102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422269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2998252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48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5554898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134327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407222" y="2471956"/>
            <a:ext cx="3635400" cy="19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30527" y="7823078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3"/>
          </p:nvPr>
        </p:nvSpPr>
        <p:spPr>
          <a:xfrm>
            <a:off x="424179" y="8360756"/>
            <a:ext cx="1900800" cy="242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4"/>
          </p:nvPr>
        </p:nvSpPr>
        <p:spPr>
          <a:xfrm>
            <a:off x="3005395" y="612562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5"/>
          </p:nvPr>
        </p:nvSpPr>
        <p:spPr>
          <a:xfrm>
            <a:off x="2999053" y="6662928"/>
            <a:ext cx="1900800" cy="35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6"/>
          </p:nvPr>
        </p:nvSpPr>
        <p:spPr>
          <a:xfrm>
            <a:off x="5561254" y="471168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7"/>
          </p:nvPr>
        </p:nvSpPr>
        <p:spPr>
          <a:xfrm>
            <a:off x="5554912" y="5248983"/>
            <a:ext cx="1900800" cy="4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8"/>
          </p:nvPr>
        </p:nvSpPr>
        <p:spPr>
          <a:xfrm>
            <a:off x="8143635" y="2643679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9"/>
          </p:nvPr>
        </p:nvSpPr>
        <p:spPr>
          <a:xfrm>
            <a:off x="8137293" y="3180894"/>
            <a:ext cx="1900800" cy="5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411" name="Google Shape;411;p26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26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27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3"/>
          </p:nvPr>
        </p:nvSpPr>
        <p:spPr>
          <a:xfrm>
            <a:off x="407222" y="8141281"/>
            <a:ext cx="4342500" cy="33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 idx="4"/>
          </p:nvPr>
        </p:nvSpPr>
        <p:spPr>
          <a:xfrm>
            <a:off x="5400928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title" idx="5"/>
          </p:nvPr>
        </p:nvSpPr>
        <p:spPr>
          <a:xfrm>
            <a:off x="7981791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 idx="6"/>
          </p:nvPr>
        </p:nvSpPr>
        <p:spPr>
          <a:xfrm>
            <a:off x="5400928" y="4245563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body" idx="7"/>
          </p:nvPr>
        </p:nvSpPr>
        <p:spPr>
          <a:xfrm>
            <a:off x="5400928" y="10305770"/>
            <a:ext cx="44730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 idx="8"/>
          </p:nvPr>
        </p:nvSpPr>
        <p:spPr>
          <a:xfrm>
            <a:off x="5400928" y="8038063"/>
            <a:ext cx="4473000" cy="19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body" idx="9"/>
          </p:nvPr>
        </p:nvSpPr>
        <p:spPr>
          <a:xfrm>
            <a:off x="5400928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body" idx="13"/>
          </p:nvPr>
        </p:nvSpPr>
        <p:spPr>
          <a:xfrm>
            <a:off x="8005106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body" idx="14"/>
          </p:nvPr>
        </p:nvSpPr>
        <p:spPr>
          <a:xfrm>
            <a:off x="5400928" y="21502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3"/>
          </p:nvPr>
        </p:nvSpPr>
        <p:spPr>
          <a:xfrm>
            <a:off x="5400928" y="9164000"/>
            <a:ext cx="44730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4"/>
          </p:nvPr>
        </p:nvSpPr>
        <p:spPr>
          <a:xfrm>
            <a:off x="5400928" y="8213080"/>
            <a:ext cx="44730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5"/>
          </p:nvPr>
        </p:nvSpPr>
        <p:spPr>
          <a:xfrm>
            <a:off x="2938277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6"/>
          </p:nvPr>
        </p:nvSpPr>
        <p:spPr>
          <a:xfrm>
            <a:off x="2938277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7"/>
          </p:nvPr>
        </p:nvSpPr>
        <p:spPr>
          <a:xfrm>
            <a:off x="407224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8"/>
          </p:nvPr>
        </p:nvSpPr>
        <p:spPr>
          <a:xfrm>
            <a:off x="407224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body" idx="9"/>
          </p:nvPr>
        </p:nvSpPr>
        <p:spPr>
          <a:xfrm>
            <a:off x="5513316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13"/>
          </p:nvPr>
        </p:nvSpPr>
        <p:spPr>
          <a:xfrm>
            <a:off x="5513316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body" idx="14"/>
          </p:nvPr>
        </p:nvSpPr>
        <p:spPr>
          <a:xfrm>
            <a:off x="8042822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15"/>
          </p:nvPr>
        </p:nvSpPr>
        <p:spPr>
          <a:xfrm>
            <a:off x="8042822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/>
          </p:nvPr>
        </p:nvSpPr>
        <p:spPr>
          <a:xfrm>
            <a:off x="6521147" y="5878312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title" idx="3"/>
          </p:nvPr>
        </p:nvSpPr>
        <p:spPr>
          <a:xfrm>
            <a:off x="6521147" y="1268625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6426675" y="10726531"/>
            <a:ext cx="2940000" cy="135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5"/>
          </p:nvPr>
        </p:nvSpPr>
        <p:spPr>
          <a:xfrm>
            <a:off x="6426675" y="8109752"/>
            <a:ext cx="2940000" cy="10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6"/>
          </p:nvPr>
        </p:nvSpPr>
        <p:spPr>
          <a:xfrm>
            <a:off x="6426675" y="3295937"/>
            <a:ext cx="2940000" cy="120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>
            <a:spLocks noGrp="1"/>
          </p:cNvSpPr>
          <p:nvPr>
            <p:ph type="pic" idx="2"/>
          </p:nvPr>
        </p:nvSpPr>
        <p:spPr>
          <a:xfrm>
            <a:off x="7075209" y="4483250"/>
            <a:ext cx="3210000" cy="8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32"/>
          <p:cNvSpPr/>
          <p:nvPr/>
        </p:nvSpPr>
        <p:spPr>
          <a:xfrm>
            <a:off x="7075221" y="0"/>
            <a:ext cx="3210000" cy="4482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6026400" cy="56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body" idx="1"/>
          </p:nvPr>
        </p:nvSpPr>
        <p:spPr>
          <a:xfrm>
            <a:off x="407222" y="8853955"/>
            <a:ext cx="4249200" cy="261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2"/>
          </p:nvPr>
        </p:nvSpPr>
        <p:spPr>
          <a:xfrm>
            <a:off x="40739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3"/>
          </p:nvPr>
        </p:nvSpPr>
        <p:spPr>
          <a:xfrm>
            <a:off x="354898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4"/>
          </p:nvPr>
        </p:nvSpPr>
        <p:spPr>
          <a:xfrm>
            <a:off x="699373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5"/>
          </p:nvPr>
        </p:nvSpPr>
        <p:spPr>
          <a:xfrm>
            <a:off x="407391" y="5516750"/>
            <a:ext cx="2897700" cy="31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3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4" name="Google Shape;474;p33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33"/>
          <p:cNvSpPr>
            <a:spLocks noGrp="1"/>
          </p:cNvSpPr>
          <p:nvPr>
            <p:ph type="pic" idx="4"/>
          </p:nvPr>
        </p:nvSpPr>
        <p:spPr>
          <a:xfrm>
            <a:off x="4480412" y="6069870"/>
            <a:ext cx="1327200" cy="35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52CDD-1D19-0DD7-7469-E4ACB4DAF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88" y="3570288"/>
            <a:ext cx="4418012" cy="571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ubTitle" idx="2"/>
          </p:nvPr>
        </p:nvSpPr>
        <p:spPr>
          <a:xfrm>
            <a:off x="3548981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548981" y="4503750"/>
            <a:ext cx="6324900" cy="70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482" name="Google Shape;482;p34"/>
          <p:cNvSpPr>
            <a:spLocks noGrp="1"/>
          </p:cNvSpPr>
          <p:nvPr>
            <p:ph type="pic" idx="3"/>
          </p:nvPr>
        </p:nvSpPr>
        <p:spPr>
          <a:xfrm>
            <a:off x="407222" y="266525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>
            <a:spLocks noGrp="1"/>
          </p:cNvSpPr>
          <p:nvPr>
            <p:ph type="pic" idx="2"/>
          </p:nvPr>
        </p:nvSpPr>
        <p:spPr>
          <a:xfrm>
            <a:off x="407222" y="1954438"/>
            <a:ext cx="3231900" cy="9458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3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4114800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4114800" y="3888624"/>
            <a:ext cx="6324900" cy="4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5"/>
          <p:cNvSpPr txBox="1">
            <a:spLocks noGrp="1"/>
          </p:cNvSpPr>
          <p:nvPr>
            <p:ph type="body" idx="4"/>
          </p:nvPr>
        </p:nvSpPr>
        <p:spPr>
          <a:xfrm>
            <a:off x="4114800" y="8891438"/>
            <a:ext cx="3998700" cy="25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6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97" name="Google Shape;497;p36"/>
          <p:cNvSpPr>
            <a:spLocks noGrp="1"/>
          </p:cNvSpPr>
          <p:nvPr>
            <p:ph type="pic" idx="4"/>
          </p:nvPr>
        </p:nvSpPr>
        <p:spPr>
          <a:xfrm>
            <a:off x="4036669" y="506776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2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270013" y="3576000"/>
            <a:ext cx="7746900" cy="570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38"/>
          <p:cNvCxnSpPr/>
          <p:nvPr/>
        </p:nvCxnSpPr>
        <p:spPr>
          <a:xfrm>
            <a:off x="6858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/>
          <p:nvPr/>
        </p:nvCxnSpPr>
        <p:spPr>
          <a:xfrm>
            <a:off x="3429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8"/>
          <p:cNvCxnSpPr/>
          <p:nvPr/>
        </p:nvCxnSpPr>
        <p:spPr>
          <a:xfrm>
            <a:off x="56" y="7935697"/>
            <a:ext cx="10287000" cy="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8"/>
          <p:cNvSpPr txBox="1">
            <a:spLocks noGrp="1"/>
          </p:cNvSpPr>
          <p:nvPr>
            <p:ph type="subTitle" idx="1"/>
          </p:nvPr>
        </p:nvSpPr>
        <p:spPr>
          <a:xfrm>
            <a:off x="408600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2"/>
          </p:nvPr>
        </p:nvSpPr>
        <p:spPr>
          <a:xfrm>
            <a:off x="407222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4"/>
          </p:nvPr>
        </p:nvSpPr>
        <p:spPr>
          <a:xfrm>
            <a:off x="3838303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8"/>
          <p:cNvSpPr txBox="1">
            <a:spLocks noGrp="1"/>
          </p:cNvSpPr>
          <p:nvPr>
            <p:ph type="subTitle" idx="5"/>
          </p:nvPr>
        </p:nvSpPr>
        <p:spPr>
          <a:xfrm>
            <a:off x="3836925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5" name="Google Shape;515;p38"/>
          <p:cNvSpPr txBox="1">
            <a:spLocks noGrp="1"/>
          </p:cNvSpPr>
          <p:nvPr>
            <p:ph type="subTitle" idx="6"/>
          </p:nvPr>
        </p:nvSpPr>
        <p:spPr>
          <a:xfrm>
            <a:off x="7268034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ubTitle" idx="7"/>
          </p:nvPr>
        </p:nvSpPr>
        <p:spPr>
          <a:xfrm>
            <a:off x="7266656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8"/>
          </p:nvPr>
        </p:nvSpPr>
        <p:spPr>
          <a:xfrm>
            <a:off x="408600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9"/>
          </p:nvPr>
        </p:nvSpPr>
        <p:spPr>
          <a:xfrm>
            <a:off x="407222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13"/>
          </p:nvPr>
        </p:nvSpPr>
        <p:spPr>
          <a:xfrm>
            <a:off x="3838303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4"/>
          </p:nvPr>
        </p:nvSpPr>
        <p:spPr>
          <a:xfrm>
            <a:off x="3836925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5"/>
          </p:nvPr>
        </p:nvSpPr>
        <p:spPr>
          <a:xfrm>
            <a:off x="7268034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6"/>
          </p:nvPr>
        </p:nvSpPr>
        <p:spPr>
          <a:xfrm>
            <a:off x="7266656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subTitle" idx="1"/>
          </p:nvPr>
        </p:nvSpPr>
        <p:spPr>
          <a:xfrm>
            <a:off x="835763" y="5396375"/>
            <a:ext cx="3614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2"/>
          </p:nvPr>
        </p:nvSpPr>
        <p:spPr>
          <a:xfrm>
            <a:off x="835763" y="595468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6" name="Google Shape;526;p39"/>
          <p:cNvSpPr>
            <a:spLocks noGrp="1"/>
          </p:cNvSpPr>
          <p:nvPr>
            <p:ph type="pic" idx="3"/>
          </p:nvPr>
        </p:nvSpPr>
        <p:spPr>
          <a:xfrm>
            <a:off x="6077897" y="0"/>
            <a:ext cx="4207200" cy="7824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4834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5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6"/>
          </p:nvPr>
        </p:nvSpPr>
        <p:spPr>
          <a:xfrm>
            <a:off x="6508322" y="8338311"/>
            <a:ext cx="33657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7"/>
          </p:nvPr>
        </p:nvSpPr>
        <p:spPr>
          <a:xfrm>
            <a:off x="835763" y="9777138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body" idx="8"/>
          </p:nvPr>
        </p:nvSpPr>
        <p:spPr>
          <a:xfrm>
            <a:off x="835763" y="10335451"/>
            <a:ext cx="3614700" cy="11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9"/>
          </p:nvPr>
        </p:nvSpPr>
        <p:spPr>
          <a:xfrm>
            <a:off x="835763" y="7626945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3"/>
          </p:nvPr>
        </p:nvSpPr>
        <p:spPr>
          <a:xfrm>
            <a:off x="835763" y="818525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14"/>
          </p:nvPr>
        </p:nvSpPr>
        <p:spPr>
          <a:xfrm>
            <a:off x="6508322" y="10335438"/>
            <a:ext cx="33657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84" y="0"/>
            <a:ext cx="3210000" cy="60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07222" y="6535813"/>
            <a:ext cx="23193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>
            <a:spLocks noGrp="1"/>
          </p:cNvSpPr>
          <p:nvPr>
            <p:ph type="body" idx="1"/>
          </p:nvPr>
        </p:nvSpPr>
        <p:spPr>
          <a:xfrm>
            <a:off x="39690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2"/>
          </p:nvPr>
        </p:nvSpPr>
        <p:spPr>
          <a:xfrm>
            <a:off x="8086359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4" name="Google Shape;544;p41"/>
          <p:cNvSpPr txBox="1">
            <a:spLocks noGrp="1"/>
          </p:cNvSpPr>
          <p:nvPr>
            <p:ph type="body" idx="3"/>
          </p:nvPr>
        </p:nvSpPr>
        <p:spPr>
          <a:xfrm>
            <a:off x="553995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4"/>
          </p:nvPr>
        </p:nvSpPr>
        <p:spPr>
          <a:xfrm>
            <a:off x="2973445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6" name="Google Shape;546;p41"/>
          <p:cNvSpPr>
            <a:spLocks noGrp="1"/>
          </p:cNvSpPr>
          <p:nvPr>
            <p:ph type="pic" idx="5"/>
          </p:nvPr>
        </p:nvSpPr>
        <p:spPr>
          <a:xfrm>
            <a:off x="3309244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1"/>
          <p:cNvSpPr>
            <a:spLocks noGrp="1"/>
          </p:cNvSpPr>
          <p:nvPr>
            <p:ph type="pic" idx="6"/>
          </p:nvPr>
        </p:nvSpPr>
        <p:spPr>
          <a:xfrm>
            <a:off x="5880445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1"/>
          <p:cNvSpPr>
            <a:spLocks noGrp="1"/>
          </p:cNvSpPr>
          <p:nvPr>
            <p:ph type="pic" idx="7"/>
          </p:nvPr>
        </p:nvSpPr>
        <p:spPr>
          <a:xfrm>
            <a:off x="8432170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49" name="Google Shape;549;p41"/>
          <p:cNvCxnSpPr/>
          <p:nvPr/>
        </p:nvCxnSpPr>
        <p:spPr>
          <a:xfrm>
            <a:off x="25718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1530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1"/>
          <p:cNvCxnSpPr/>
          <p:nvPr/>
        </p:nvCxnSpPr>
        <p:spPr>
          <a:xfrm>
            <a:off x="7714209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1"/>
          <p:cNvSpPr>
            <a:spLocks noGrp="1"/>
          </p:cNvSpPr>
          <p:nvPr>
            <p:ph type="pic" idx="8"/>
          </p:nvPr>
        </p:nvSpPr>
        <p:spPr>
          <a:xfrm>
            <a:off x="732698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9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3"/>
          </p:nvPr>
        </p:nvSpPr>
        <p:spPr>
          <a:xfrm>
            <a:off x="39740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14"/>
          </p:nvPr>
        </p:nvSpPr>
        <p:spPr>
          <a:xfrm>
            <a:off x="39740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5"/>
          </p:nvPr>
        </p:nvSpPr>
        <p:spPr>
          <a:xfrm>
            <a:off x="39740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subTitle" idx="16"/>
          </p:nvPr>
        </p:nvSpPr>
        <p:spPr>
          <a:xfrm>
            <a:off x="808686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7"/>
          </p:nvPr>
        </p:nvSpPr>
        <p:spPr>
          <a:xfrm>
            <a:off x="808686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41"/>
          <p:cNvSpPr txBox="1">
            <a:spLocks noGrp="1"/>
          </p:cNvSpPr>
          <p:nvPr>
            <p:ph type="subTitle" idx="18"/>
          </p:nvPr>
        </p:nvSpPr>
        <p:spPr>
          <a:xfrm>
            <a:off x="808686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19"/>
          </p:nvPr>
        </p:nvSpPr>
        <p:spPr>
          <a:xfrm>
            <a:off x="554045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41"/>
          <p:cNvSpPr txBox="1">
            <a:spLocks noGrp="1"/>
          </p:cNvSpPr>
          <p:nvPr>
            <p:ph type="subTitle" idx="20"/>
          </p:nvPr>
        </p:nvSpPr>
        <p:spPr>
          <a:xfrm>
            <a:off x="554045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21"/>
          </p:nvPr>
        </p:nvSpPr>
        <p:spPr>
          <a:xfrm>
            <a:off x="554045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22"/>
          </p:nvPr>
        </p:nvSpPr>
        <p:spPr>
          <a:xfrm>
            <a:off x="2973952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23"/>
          </p:nvPr>
        </p:nvSpPr>
        <p:spPr>
          <a:xfrm>
            <a:off x="2973952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24"/>
          </p:nvPr>
        </p:nvSpPr>
        <p:spPr>
          <a:xfrm>
            <a:off x="2973952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92" name="Google Shape;292;p16"/>
          <p:cNvSpPr txBox="1">
            <a:spLocks noGrp="1"/>
          </p:cNvSpPr>
          <p:nvPr>
            <p:ph type="subTitle" idx="1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594425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2"/>
          </p:nvPr>
        </p:nvSpPr>
        <p:spPr>
          <a:xfrm>
            <a:off x="7594425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3"/>
          </p:nvPr>
        </p:nvSpPr>
        <p:spPr>
          <a:xfrm>
            <a:off x="7594425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2" name="Google Shape;572;p42"/>
          <p:cNvSpPr>
            <a:spLocks noGrp="1"/>
          </p:cNvSpPr>
          <p:nvPr>
            <p:ph type="pic" idx="4"/>
          </p:nvPr>
        </p:nvSpPr>
        <p:spPr>
          <a:xfrm>
            <a:off x="6840798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2"/>
          <p:cNvSpPr txBox="1">
            <a:spLocks noGrp="1"/>
          </p:cNvSpPr>
          <p:nvPr>
            <p:ph type="subTitle" idx="5"/>
          </p:nvPr>
        </p:nvSpPr>
        <p:spPr>
          <a:xfrm>
            <a:off x="4302619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6"/>
          </p:nvPr>
        </p:nvSpPr>
        <p:spPr>
          <a:xfrm>
            <a:off x="4302619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7"/>
          </p:nvPr>
        </p:nvSpPr>
        <p:spPr>
          <a:xfrm>
            <a:off x="4302619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6" name="Google Shape;576;p42"/>
          <p:cNvSpPr>
            <a:spLocks noGrp="1"/>
          </p:cNvSpPr>
          <p:nvPr>
            <p:ph type="pic" idx="8"/>
          </p:nvPr>
        </p:nvSpPr>
        <p:spPr>
          <a:xfrm>
            <a:off x="3548992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2"/>
          <p:cNvSpPr txBox="1">
            <a:spLocks noGrp="1"/>
          </p:cNvSpPr>
          <p:nvPr>
            <p:ph type="subTitle" idx="9"/>
          </p:nvPr>
        </p:nvSpPr>
        <p:spPr>
          <a:xfrm>
            <a:off x="7594425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3"/>
          </p:nvPr>
        </p:nvSpPr>
        <p:spPr>
          <a:xfrm>
            <a:off x="7594425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14"/>
          </p:nvPr>
        </p:nvSpPr>
        <p:spPr>
          <a:xfrm>
            <a:off x="7594425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15"/>
          </p:nvPr>
        </p:nvSpPr>
        <p:spPr>
          <a:xfrm>
            <a:off x="6840798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16"/>
          </p:nvPr>
        </p:nvSpPr>
        <p:spPr>
          <a:xfrm>
            <a:off x="4302619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ubTitle" idx="17"/>
          </p:nvPr>
        </p:nvSpPr>
        <p:spPr>
          <a:xfrm>
            <a:off x="4302619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subTitle" idx="18"/>
          </p:nvPr>
        </p:nvSpPr>
        <p:spPr>
          <a:xfrm>
            <a:off x="4302619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4" name="Google Shape;584;p42"/>
          <p:cNvSpPr>
            <a:spLocks noGrp="1"/>
          </p:cNvSpPr>
          <p:nvPr>
            <p:ph type="pic" idx="19"/>
          </p:nvPr>
        </p:nvSpPr>
        <p:spPr>
          <a:xfrm>
            <a:off x="3548992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2"/>
          <p:cNvSpPr txBox="1">
            <a:spLocks noGrp="1"/>
          </p:cNvSpPr>
          <p:nvPr>
            <p:ph type="subTitle" idx="20"/>
          </p:nvPr>
        </p:nvSpPr>
        <p:spPr>
          <a:xfrm>
            <a:off x="7594425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subTitle" idx="21"/>
          </p:nvPr>
        </p:nvSpPr>
        <p:spPr>
          <a:xfrm>
            <a:off x="7594425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22"/>
          </p:nvPr>
        </p:nvSpPr>
        <p:spPr>
          <a:xfrm>
            <a:off x="7594425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8" name="Google Shape;588;p42"/>
          <p:cNvSpPr>
            <a:spLocks noGrp="1"/>
          </p:cNvSpPr>
          <p:nvPr>
            <p:ph type="pic" idx="23"/>
          </p:nvPr>
        </p:nvSpPr>
        <p:spPr>
          <a:xfrm>
            <a:off x="6840798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2"/>
          <p:cNvSpPr txBox="1">
            <a:spLocks noGrp="1"/>
          </p:cNvSpPr>
          <p:nvPr>
            <p:ph type="subTitle" idx="24"/>
          </p:nvPr>
        </p:nvSpPr>
        <p:spPr>
          <a:xfrm>
            <a:off x="4302619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ubTitle" idx="25"/>
          </p:nvPr>
        </p:nvSpPr>
        <p:spPr>
          <a:xfrm>
            <a:off x="4302619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1" name="Google Shape;591;p42"/>
          <p:cNvSpPr txBox="1">
            <a:spLocks noGrp="1"/>
          </p:cNvSpPr>
          <p:nvPr>
            <p:ph type="subTitle" idx="26"/>
          </p:nvPr>
        </p:nvSpPr>
        <p:spPr>
          <a:xfrm>
            <a:off x="4302619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2" name="Google Shape;592;p42"/>
          <p:cNvSpPr>
            <a:spLocks noGrp="1"/>
          </p:cNvSpPr>
          <p:nvPr>
            <p:ph type="pic" idx="27"/>
          </p:nvPr>
        </p:nvSpPr>
        <p:spPr>
          <a:xfrm>
            <a:off x="3548992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2"/>
          <p:cNvSpPr txBox="1">
            <a:spLocks noGrp="1"/>
          </p:cNvSpPr>
          <p:nvPr>
            <p:ph type="subTitle" idx="28"/>
          </p:nvPr>
        </p:nvSpPr>
        <p:spPr>
          <a:xfrm>
            <a:off x="7594425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9"/>
          </p:nvPr>
        </p:nvSpPr>
        <p:spPr>
          <a:xfrm>
            <a:off x="7594425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0"/>
          </p:nvPr>
        </p:nvSpPr>
        <p:spPr>
          <a:xfrm>
            <a:off x="7594425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6" name="Google Shape;596;p42"/>
          <p:cNvSpPr>
            <a:spLocks noGrp="1"/>
          </p:cNvSpPr>
          <p:nvPr>
            <p:ph type="pic" idx="31"/>
          </p:nvPr>
        </p:nvSpPr>
        <p:spPr>
          <a:xfrm>
            <a:off x="6840798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2"/>
          <p:cNvSpPr txBox="1">
            <a:spLocks noGrp="1"/>
          </p:cNvSpPr>
          <p:nvPr>
            <p:ph type="subTitle" idx="32"/>
          </p:nvPr>
        </p:nvSpPr>
        <p:spPr>
          <a:xfrm>
            <a:off x="4302619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subTitle" idx="33"/>
          </p:nvPr>
        </p:nvSpPr>
        <p:spPr>
          <a:xfrm>
            <a:off x="4302619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subTitle" idx="34"/>
          </p:nvPr>
        </p:nvSpPr>
        <p:spPr>
          <a:xfrm>
            <a:off x="4302619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0" name="Google Shape;600;p42"/>
          <p:cNvSpPr>
            <a:spLocks noGrp="1"/>
          </p:cNvSpPr>
          <p:nvPr>
            <p:ph type="pic" idx="35"/>
          </p:nvPr>
        </p:nvSpPr>
        <p:spPr>
          <a:xfrm>
            <a:off x="3548992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27570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subTitle" idx="3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5138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title"/>
          </p:nvPr>
        </p:nvSpPr>
        <p:spPr>
          <a:xfrm>
            <a:off x="5597915" y="2472721"/>
            <a:ext cx="4256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7" name="Google Shape;607;p43"/>
          <p:cNvSpPr>
            <a:spLocks noGrp="1"/>
          </p:cNvSpPr>
          <p:nvPr>
            <p:ph type="pic" idx="2"/>
          </p:nvPr>
        </p:nvSpPr>
        <p:spPr>
          <a:xfrm flipH="1">
            <a:off x="1073066" y="2665250"/>
            <a:ext cx="2997300" cy="75066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3"/>
          <p:cNvSpPr txBox="1">
            <a:spLocks noGrp="1"/>
          </p:cNvSpPr>
          <p:nvPr>
            <p:ph type="body" idx="1"/>
          </p:nvPr>
        </p:nvSpPr>
        <p:spPr>
          <a:xfrm>
            <a:off x="5597915" y="10314154"/>
            <a:ext cx="4256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9" name="Google Shape;609;p4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body" idx="3"/>
          </p:nvPr>
        </p:nvSpPr>
        <p:spPr>
          <a:xfrm>
            <a:off x="5597915" y="4859728"/>
            <a:ext cx="4256700" cy="3108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ubTitle" idx="4"/>
          </p:nvPr>
        </p:nvSpPr>
        <p:spPr>
          <a:xfrm>
            <a:off x="5597915" y="1831938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5"/>
          </p:nvPr>
        </p:nvSpPr>
        <p:spPr>
          <a:xfrm>
            <a:off x="5597915" y="4117831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43"/>
          <p:cNvSpPr txBox="1">
            <a:spLocks noGrp="1"/>
          </p:cNvSpPr>
          <p:nvPr>
            <p:ph type="subTitle" idx="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4"/>
          <p:cNvGrpSpPr/>
          <p:nvPr/>
        </p:nvGrpSpPr>
        <p:grpSpPr>
          <a:xfrm>
            <a:off x="55" y="1285996"/>
            <a:ext cx="10287564" cy="10287905"/>
            <a:chOff x="-18500" y="514395"/>
            <a:chExt cx="9219900" cy="4115162"/>
          </a:xfrm>
        </p:grpSpPr>
        <p:cxnSp>
          <p:nvCxnSpPr>
            <p:cNvPr id="616" name="Google Shape;616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4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56" y="-750"/>
            <a:ext cx="7547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507906" y="5060250"/>
            <a:ext cx="4683600" cy="3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45"/>
          <p:cNvSpPr txBox="1">
            <a:spLocks noGrp="1"/>
          </p:cNvSpPr>
          <p:nvPr>
            <p:ph type="subTitle" idx="1"/>
          </p:nvPr>
        </p:nvSpPr>
        <p:spPr>
          <a:xfrm>
            <a:off x="507909" y="9440625"/>
            <a:ext cx="4683600" cy="10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634" name="Google Shape;634;p46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9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49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49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48" name="Google Shape;648;p51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407222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46836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3"/>
          </p:nvPr>
        </p:nvSpPr>
        <p:spPr>
          <a:xfrm>
            <a:off x="5523384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4"/>
          </p:nvPr>
        </p:nvSpPr>
        <p:spPr>
          <a:xfrm>
            <a:off x="407222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5"/>
          </p:nvPr>
        </p:nvSpPr>
        <p:spPr>
          <a:xfrm>
            <a:off x="5523384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6"/>
          </p:nvPr>
        </p:nvSpPr>
        <p:spPr>
          <a:xfrm>
            <a:off x="407222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7"/>
          </p:nvPr>
        </p:nvSpPr>
        <p:spPr>
          <a:xfrm>
            <a:off x="5523384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10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10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4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659" name="Google Shape;659;p55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 txBox="1">
            <a:spLocks noGrp="1"/>
          </p:cNvSpPr>
          <p:nvPr>
            <p:ph type="title"/>
          </p:nvPr>
        </p:nvSpPr>
        <p:spPr>
          <a:xfrm>
            <a:off x="761991" y="4581938"/>
            <a:ext cx="3619500" cy="37104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4957481" y="98437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4" name="Google Shape;664;p57"/>
          <p:cNvSpPr txBox="1">
            <a:spLocks noGrp="1"/>
          </p:cNvSpPr>
          <p:nvPr>
            <p:ph type="subTitle" idx="2"/>
          </p:nvPr>
        </p:nvSpPr>
        <p:spPr>
          <a:xfrm>
            <a:off x="4957481" y="287926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5" name="Google Shape;665;p57"/>
          <p:cNvSpPr txBox="1">
            <a:spLocks noGrp="1"/>
          </p:cNvSpPr>
          <p:nvPr>
            <p:ph type="subTitle" idx="3"/>
          </p:nvPr>
        </p:nvSpPr>
        <p:spPr>
          <a:xfrm>
            <a:off x="4957481" y="856392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subTitle" idx="4"/>
          </p:nvPr>
        </p:nvSpPr>
        <p:spPr>
          <a:xfrm>
            <a:off x="4957481" y="4774150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7" name="Google Shape;667;p57"/>
          <p:cNvSpPr txBox="1">
            <a:spLocks noGrp="1"/>
          </p:cNvSpPr>
          <p:nvPr>
            <p:ph type="subTitle" idx="5"/>
          </p:nvPr>
        </p:nvSpPr>
        <p:spPr>
          <a:xfrm>
            <a:off x="4957481" y="1045881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ubTitle" idx="6"/>
          </p:nvPr>
        </p:nvSpPr>
        <p:spPr>
          <a:xfrm>
            <a:off x="4957481" y="6669038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50331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2" name="Google Shape;672;p58"/>
          <p:cNvSpPr>
            <a:spLocks noGrp="1"/>
          </p:cNvSpPr>
          <p:nvPr>
            <p:ph type="pic" idx="2"/>
          </p:nvPr>
        </p:nvSpPr>
        <p:spPr>
          <a:xfrm>
            <a:off x="5616027" y="2881938"/>
            <a:ext cx="4320300" cy="854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43544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59"/>
          <p:cNvSpPr txBox="1">
            <a:spLocks noGrp="1"/>
          </p:cNvSpPr>
          <p:nvPr>
            <p:ph type="body" idx="2"/>
          </p:nvPr>
        </p:nvSpPr>
        <p:spPr>
          <a:xfrm>
            <a:off x="5679000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3"/>
          </p:nvPr>
        </p:nvSpPr>
        <p:spPr>
          <a:xfrm>
            <a:off x="543544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59"/>
          <p:cNvSpPr txBox="1">
            <a:spLocks noGrp="1"/>
          </p:cNvSpPr>
          <p:nvPr>
            <p:ph type="subTitle" idx="4"/>
          </p:nvPr>
        </p:nvSpPr>
        <p:spPr>
          <a:xfrm>
            <a:off x="5679000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0"/>
          <p:cNvSpPr txBox="1">
            <a:spLocks noGrp="1"/>
          </p:cNvSpPr>
          <p:nvPr>
            <p:ph type="body" idx="1"/>
          </p:nvPr>
        </p:nvSpPr>
        <p:spPr>
          <a:xfrm>
            <a:off x="543572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60"/>
          <p:cNvSpPr txBox="1">
            <a:spLocks noGrp="1"/>
          </p:cNvSpPr>
          <p:nvPr>
            <p:ph type="body" idx="2"/>
          </p:nvPr>
        </p:nvSpPr>
        <p:spPr>
          <a:xfrm>
            <a:off x="3766191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3" name="Google Shape;683;p60"/>
          <p:cNvSpPr txBox="1">
            <a:spLocks noGrp="1"/>
          </p:cNvSpPr>
          <p:nvPr>
            <p:ph type="subTitle" idx="3"/>
          </p:nvPr>
        </p:nvSpPr>
        <p:spPr>
          <a:xfrm>
            <a:off x="543572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4"/>
          </p:nvPr>
        </p:nvSpPr>
        <p:spPr>
          <a:xfrm>
            <a:off x="3766191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60"/>
          <p:cNvSpPr txBox="1">
            <a:spLocks noGrp="1"/>
          </p:cNvSpPr>
          <p:nvPr>
            <p:ph type="subTitle" idx="5"/>
          </p:nvPr>
        </p:nvSpPr>
        <p:spPr>
          <a:xfrm>
            <a:off x="6988809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60"/>
          <p:cNvSpPr txBox="1">
            <a:spLocks noGrp="1"/>
          </p:cNvSpPr>
          <p:nvPr>
            <p:ph type="body" idx="6"/>
          </p:nvPr>
        </p:nvSpPr>
        <p:spPr>
          <a:xfrm>
            <a:off x="6988809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body" idx="1"/>
          </p:nvPr>
        </p:nvSpPr>
        <p:spPr>
          <a:xfrm>
            <a:off x="4125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61"/>
          <p:cNvSpPr txBox="1">
            <a:spLocks noGrp="1"/>
          </p:cNvSpPr>
          <p:nvPr>
            <p:ph type="body" idx="2"/>
          </p:nvPr>
        </p:nvSpPr>
        <p:spPr>
          <a:xfrm>
            <a:off x="55560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0" name="Google Shape;690;p61"/>
          <p:cNvSpPr txBox="1">
            <a:spLocks noGrp="1"/>
          </p:cNvSpPr>
          <p:nvPr>
            <p:ph type="body" idx="3"/>
          </p:nvPr>
        </p:nvSpPr>
        <p:spPr>
          <a:xfrm>
            <a:off x="4125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1" name="Google Shape;691;p61"/>
          <p:cNvSpPr txBox="1">
            <a:spLocks noGrp="1"/>
          </p:cNvSpPr>
          <p:nvPr>
            <p:ph type="body" idx="4"/>
          </p:nvPr>
        </p:nvSpPr>
        <p:spPr>
          <a:xfrm>
            <a:off x="55560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412594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ubTitle" idx="5"/>
          </p:nvPr>
        </p:nvSpPr>
        <p:spPr>
          <a:xfrm>
            <a:off x="412608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subTitle" idx="6"/>
          </p:nvPr>
        </p:nvSpPr>
        <p:spPr>
          <a:xfrm>
            <a:off x="5556080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7"/>
          </p:nvPr>
        </p:nvSpPr>
        <p:spPr>
          <a:xfrm>
            <a:off x="5556106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subTitle" idx="8"/>
          </p:nvPr>
        </p:nvSpPr>
        <p:spPr>
          <a:xfrm>
            <a:off x="412594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62"/>
          <p:cNvSpPr>
            <a:spLocks noGrp="1"/>
          </p:cNvSpPr>
          <p:nvPr>
            <p:ph type="pic" idx="2"/>
          </p:nvPr>
        </p:nvSpPr>
        <p:spPr>
          <a:xfrm>
            <a:off x="350663" y="2926063"/>
            <a:ext cx="9585600" cy="87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3"/>
          <p:cNvSpPr txBox="1">
            <a:spLocks noGrp="1"/>
          </p:cNvSpPr>
          <p:nvPr>
            <p:ph type="body" idx="1"/>
          </p:nvPr>
        </p:nvSpPr>
        <p:spPr>
          <a:xfrm>
            <a:off x="350663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2" name="Google Shape;702;p63"/>
          <p:cNvSpPr>
            <a:spLocks noGrp="1"/>
          </p:cNvSpPr>
          <p:nvPr>
            <p:ph type="pic" idx="2"/>
          </p:nvPr>
        </p:nvSpPr>
        <p:spPr>
          <a:xfrm>
            <a:off x="5405428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p63"/>
          <p:cNvSpPr>
            <a:spLocks noGrp="1"/>
          </p:cNvSpPr>
          <p:nvPr>
            <p:ph type="pic" idx="3"/>
          </p:nvPr>
        </p:nvSpPr>
        <p:spPr>
          <a:xfrm>
            <a:off x="350691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63"/>
          <p:cNvSpPr txBox="1">
            <a:spLocks noGrp="1"/>
          </p:cNvSpPr>
          <p:nvPr>
            <p:ph type="body" idx="4"/>
          </p:nvPr>
        </p:nvSpPr>
        <p:spPr>
          <a:xfrm>
            <a:off x="5405428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63"/>
          <p:cNvSpPr txBox="1">
            <a:spLocks noGrp="1"/>
          </p:cNvSpPr>
          <p:nvPr>
            <p:ph type="subTitle" idx="5"/>
          </p:nvPr>
        </p:nvSpPr>
        <p:spPr>
          <a:xfrm>
            <a:off x="350691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07" name="Google Shape;707;p63"/>
          <p:cNvSpPr txBox="1">
            <a:spLocks noGrp="1"/>
          </p:cNvSpPr>
          <p:nvPr>
            <p:ph type="subTitle" idx="6"/>
          </p:nvPr>
        </p:nvSpPr>
        <p:spPr>
          <a:xfrm>
            <a:off x="5405428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>
            <a:spLocks noGrp="1"/>
          </p:cNvSpPr>
          <p:nvPr>
            <p:ph type="body" idx="1"/>
          </p:nvPr>
        </p:nvSpPr>
        <p:spPr>
          <a:xfrm>
            <a:off x="350663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2"/>
          </p:nvPr>
        </p:nvSpPr>
        <p:spPr>
          <a:xfrm>
            <a:off x="6980878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64"/>
          <p:cNvSpPr>
            <a:spLocks noGrp="1"/>
          </p:cNvSpPr>
          <p:nvPr>
            <p:ph type="pic" idx="3"/>
          </p:nvPr>
        </p:nvSpPr>
        <p:spPr>
          <a:xfrm>
            <a:off x="350691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64"/>
          <p:cNvSpPr txBox="1">
            <a:spLocks noGrp="1"/>
          </p:cNvSpPr>
          <p:nvPr>
            <p:ph type="body" idx="4"/>
          </p:nvPr>
        </p:nvSpPr>
        <p:spPr>
          <a:xfrm>
            <a:off x="6980878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>
            <a:spLocks noGrp="1"/>
          </p:cNvSpPr>
          <p:nvPr>
            <p:ph type="pic" idx="5"/>
          </p:nvPr>
        </p:nvSpPr>
        <p:spPr>
          <a:xfrm>
            <a:off x="3662156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64"/>
          <p:cNvSpPr txBox="1">
            <a:spLocks noGrp="1"/>
          </p:cNvSpPr>
          <p:nvPr>
            <p:ph type="body" idx="6"/>
          </p:nvPr>
        </p:nvSpPr>
        <p:spPr>
          <a:xfrm>
            <a:off x="3662156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7"/>
          </p:nvPr>
        </p:nvSpPr>
        <p:spPr>
          <a:xfrm>
            <a:off x="350691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subTitle" idx="8"/>
          </p:nvPr>
        </p:nvSpPr>
        <p:spPr>
          <a:xfrm>
            <a:off x="6980878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9"/>
          </p:nvPr>
        </p:nvSpPr>
        <p:spPr>
          <a:xfrm>
            <a:off x="3662156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>
            <a:spLocks noGrp="1"/>
          </p:cNvSpPr>
          <p:nvPr>
            <p:ph type="pic" idx="2"/>
          </p:nvPr>
        </p:nvSpPr>
        <p:spPr>
          <a:xfrm>
            <a:off x="350663" y="1112563"/>
            <a:ext cx="9585600" cy="1054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"/>
          <p:cNvSpPr>
            <a:spLocks noGrp="1"/>
          </p:cNvSpPr>
          <p:nvPr>
            <p:ph type="pic" idx="2"/>
          </p:nvPr>
        </p:nvSpPr>
        <p:spPr>
          <a:xfrm>
            <a:off x="3813300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66"/>
          <p:cNvSpPr>
            <a:spLocks noGrp="1"/>
          </p:cNvSpPr>
          <p:nvPr>
            <p:ph type="pic" idx="3"/>
          </p:nvPr>
        </p:nvSpPr>
        <p:spPr>
          <a:xfrm>
            <a:off x="5845427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66"/>
          <p:cNvSpPr>
            <a:spLocks noGrp="1"/>
          </p:cNvSpPr>
          <p:nvPr>
            <p:ph type="pic" idx="4"/>
          </p:nvPr>
        </p:nvSpPr>
        <p:spPr>
          <a:xfrm>
            <a:off x="7877554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66"/>
          <p:cNvSpPr>
            <a:spLocks noGrp="1"/>
          </p:cNvSpPr>
          <p:nvPr>
            <p:ph type="pic" idx="5"/>
          </p:nvPr>
        </p:nvSpPr>
        <p:spPr>
          <a:xfrm>
            <a:off x="3813286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6"/>
          <p:cNvSpPr>
            <a:spLocks noGrp="1"/>
          </p:cNvSpPr>
          <p:nvPr>
            <p:ph type="pic" idx="6"/>
          </p:nvPr>
        </p:nvSpPr>
        <p:spPr>
          <a:xfrm>
            <a:off x="5845413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6"/>
          <p:cNvSpPr>
            <a:spLocks noGrp="1"/>
          </p:cNvSpPr>
          <p:nvPr>
            <p:ph type="pic" idx="7"/>
          </p:nvPr>
        </p:nvSpPr>
        <p:spPr>
          <a:xfrm>
            <a:off x="7877540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395494" y="1112563"/>
            <a:ext cx="2921400" cy="4266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66"/>
          <p:cNvSpPr>
            <a:spLocks noGrp="1"/>
          </p:cNvSpPr>
          <p:nvPr>
            <p:ph type="pic" idx="8"/>
          </p:nvPr>
        </p:nvSpPr>
        <p:spPr>
          <a:xfrm>
            <a:off x="3813286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6"/>
          <p:cNvSpPr>
            <a:spLocks noGrp="1"/>
          </p:cNvSpPr>
          <p:nvPr>
            <p:ph type="pic" idx="9"/>
          </p:nvPr>
        </p:nvSpPr>
        <p:spPr>
          <a:xfrm>
            <a:off x="5845413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6"/>
          <p:cNvSpPr>
            <a:spLocks noGrp="1"/>
          </p:cNvSpPr>
          <p:nvPr>
            <p:ph type="pic" idx="13"/>
          </p:nvPr>
        </p:nvSpPr>
        <p:spPr>
          <a:xfrm>
            <a:off x="7877540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25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2"/>
          </p:nvPr>
        </p:nvSpPr>
        <p:spPr>
          <a:xfrm>
            <a:off x="5451159" y="2496721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3"/>
          </p:nvPr>
        </p:nvSpPr>
        <p:spPr>
          <a:xfrm>
            <a:off x="5451159" y="1665102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body" idx="5"/>
          </p:nvPr>
        </p:nvSpPr>
        <p:spPr>
          <a:xfrm>
            <a:off x="5451159" y="9818596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6"/>
          </p:nvPr>
        </p:nvSpPr>
        <p:spPr>
          <a:xfrm>
            <a:off x="5451159" y="898697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7"/>
          </p:nvPr>
        </p:nvSpPr>
        <p:spPr>
          <a:xfrm>
            <a:off x="5451159" y="6077593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8"/>
          </p:nvPr>
        </p:nvSpPr>
        <p:spPr>
          <a:xfrm>
            <a:off x="5451159" y="5245974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9"/>
          </p:nvPr>
        </p:nvSpPr>
        <p:spPr>
          <a:xfrm>
            <a:off x="400613" y="8109750"/>
            <a:ext cx="3148500" cy="33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293672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2"/>
          </p:nvPr>
        </p:nvSpPr>
        <p:spPr>
          <a:xfrm>
            <a:off x="2936720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4"/>
          </p:nvPr>
        </p:nvSpPr>
        <p:spPr>
          <a:xfrm>
            <a:off x="550099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5"/>
          </p:nvPr>
        </p:nvSpPr>
        <p:spPr>
          <a:xfrm>
            <a:off x="5500996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6"/>
          </p:nvPr>
        </p:nvSpPr>
        <p:spPr>
          <a:xfrm>
            <a:off x="8022234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7"/>
          </p:nvPr>
        </p:nvSpPr>
        <p:spPr>
          <a:xfrm>
            <a:off x="8022233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body" idx="8"/>
          </p:nvPr>
        </p:nvSpPr>
        <p:spPr>
          <a:xfrm>
            <a:off x="405591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9"/>
          </p:nvPr>
        </p:nvSpPr>
        <p:spPr>
          <a:xfrm>
            <a:off x="405599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2"/>
          </p:nvPr>
        </p:nvSpPr>
        <p:spPr>
          <a:xfrm>
            <a:off x="407222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40722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4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5"/>
          </p:nvPr>
        </p:nvSpPr>
        <p:spPr>
          <a:xfrm>
            <a:off x="823418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6"/>
          </p:nvPr>
        </p:nvSpPr>
        <p:spPr>
          <a:xfrm>
            <a:off x="236396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7"/>
          </p:nvPr>
        </p:nvSpPr>
        <p:spPr>
          <a:xfrm>
            <a:off x="432070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8"/>
          </p:nvPr>
        </p:nvSpPr>
        <p:spPr>
          <a:xfrm>
            <a:off x="627744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9"/>
          </p:nvPr>
        </p:nvSpPr>
        <p:spPr>
          <a:xfrm>
            <a:off x="236396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3"/>
          </p:nvPr>
        </p:nvSpPr>
        <p:spPr>
          <a:xfrm>
            <a:off x="4320703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14"/>
          </p:nvPr>
        </p:nvSpPr>
        <p:spPr>
          <a:xfrm>
            <a:off x="627744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5"/>
          </p:nvPr>
        </p:nvSpPr>
        <p:spPr>
          <a:xfrm>
            <a:off x="823418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407081" y="5010063"/>
            <a:ext cx="63309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92919" y="1311438"/>
            <a:ext cx="611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ewsreader"/>
              <a:buNone/>
              <a:defRPr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5287725" y="4035250"/>
            <a:ext cx="42261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3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20">
          <p15:clr>
            <a:srgbClr val="E46962"/>
          </p15:clr>
        </p15:guide>
        <p15:guide id="2" orient="horz" pos="582">
          <p15:clr>
            <a:srgbClr val="E46962"/>
          </p15:clr>
        </p15:guide>
        <p15:guide id="3" orient="horz" pos="7527">
          <p15:clr>
            <a:srgbClr val="E46962"/>
          </p15:clr>
        </p15:guide>
        <p15:guide id="4" pos="3207">
          <p15:clr>
            <a:srgbClr val="E46962"/>
          </p15:clr>
        </p15:guide>
        <p15:guide id="5" pos="3273">
          <p15:clr>
            <a:srgbClr val="E46962"/>
          </p15:clr>
        </p15:guide>
        <p15:guide id="6" pos="1651">
          <p15:clr>
            <a:srgbClr val="E46962"/>
          </p15:clr>
        </p15:guide>
        <p15:guide id="7" pos="1718">
          <p15:clr>
            <a:srgbClr val="E46962"/>
          </p15:clr>
        </p15:guide>
        <p15:guide id="8" pos="4754">
          <p15:clr>
            <a:srgbClr val="E46962"/>
          </p15:clr>
        </p15:guide>
        <p15:guide id="9" pos="4821">
          <p15:clr>
            <a:srgbClr val="E46962"/>
          </p15:clr>
        </p15:guide>
        <p15:guide id="10" pos="4244">
          <p15:clr>
            <a:srgbClr val="E46962"/>
          </p15:clr>
        </p15:guide>
        <p15:guide id="11" pos="4309">
          <p15:clr>
            <a:srgbClr val="E46962"/>
          </p15:clr>
        </p15:guide>
        <p15:guide id="12" pos="2171">
          <p15:clr>
            <a:srgbClr val="E46962"/>
          </p15:clr>
        </p15:guide>
        <p15:guide id="13" pos="2236">
          <p15:clr>
            <a:srgbClr val="E46962"/>
          </p15:clr>
        </p15:guide>
        <p15:guide id="14" orient="horz" pos="7167">
          <p15:clr>
            <a:srgbClr val="E46962"/>
          </p15:clr>
        </p15:guide>
        <p15:guide id="15" orient="horz" pos="2837">
          <p15:clr>
            <a:srgbClr val="E46962"/>
          </p15:clr>
        </p15:guide>
        <p15:guide id="16" orient="horz" pos="2985">
          <p15:clr>
            <a:srgbClr val="E46962"/>
          </p15:clr>
        </p15:guide>
        <p15:guide id="17" orient="horz" pos="5109">
          <p15:clr>
            <a:srgbClr val="E46962"/>
          </p15:clr>
        </p15:guide>
        <p15:guide id="18" orient="horz" pos="5256">
          <p15:clr>
            <a:srgbClr val="E46962"/>
          </p15:clr>
        </p15:guide>
        <p15:guide id="19" pos="257">
          <p15:clr>
            <a:srgbClr val="E46962"/>
          </p15:clr>
        </p15:guide>
        <p15:guide id="20" orient="horz" pos="16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2"/>
          <p:cNvSpPr txBox="1">
            <a:spLocks noGrp="1"/>
          </p:cNvSpPr>
          <p:nvPr>
            <p:ph type="title" idx="4294967295"/>
          </p:nvPr>
        </p:nvSpPr>
        <p:spPr>
          <a:xfrm>
            <a:off x="558362" y="3213684"/>
            <a:ext cx="3721029" cy="332398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The moment, project, or class that made me realize: “Yes, I am definitely an industrial &amp; systems engineer” was [fill in your answer]</a:t>
            </a:r>
            <a:endParaRPr sz="2400" dirty="0">
              <a:solidFill>
                <a:schemeClr val="tx1"/>
              </a:solidFill>
              <a:latin typeface="Montserrat" pitchFamily="2" charset="0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Google Shape;870;p94">
            <a:extLst>
              <a:ext uri="{FF2B5EF4-FFF2-40B4-BE49-F238E27FC236}">
                <a16:creationId xmlns:a16="http://schemas.microsoft.com/office/drawing/2014/main" id="{FFE587AD-3BC9-FF44-4A99-2DDF48BF5726}"/>
              </a:ext>
            </a:extLst>
          </p:cNvPr>
          <p:cNvSpPr txBox="1">
            <a:spLocks/>
          </p:cNvSpPr>
          <p:nvPr/>
        </p:nvSpPr>
        <p:spPr>
          <a:xfrm>
            <a:off x="5143501" y="8497823"/>
            <a:ext cx="4561332" cy="172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DM Sans"/>
              <a:buNone/>
            </a:pPr>
            <a:r>
              <a:rPr lang="en-US" sz="2800" b="1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YOUR NAME</a:t>
            </a:r>
          </a:p>
          <a:p>
            <a:pPr marL="0" indent="0" algn="ctr">
              <a:buFont typeface="DM Sans"/>
              <a:buNone/>
            </a:pPr>
            <a:r>
              <a:rPr lang="en-US" sz="2400" b="1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Title</a:t>
            </a:r>
          </a:p>
          <a:p>
            <a:pPr marL="0" indent="0" algn="ctr">
              <a:buFont typeface="DM Sans"/>
              <a:buNone/>
            </a:pPr>
            <a:r>
              <a:rPr lang="en-US" sz="2400" b="1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Organization</a:t>
            </a:r>
          </a:p>
        </p:txBody>
      </p:sp>
      <p:sp>
        <p:nvSpPr>
          <p:cNvPr id="5" name="Google Shape;849;p92">
            <a:extLst>
              <a:ext uri="{FF2B5EF4-FFF2-40B4-BE49-F238E27FC236}">
                <a16:creationId xmlns:a16="http://schemas.microsoft.com/office/drawing/2014/main" id="{42E559DB-6064-2996-9FA8-851FCCB6B3A6}"/>
              </a:ext>
            </a:extLst>
          </p:cNvPr>
          <p:cNvSpPr txBox="1"/>
          <p:nvPr/>
        </p:nvSpPr>
        <p:spPr>
          <a:xfrm>
            <a:off x="295286" y="10218480"/>
            <a:ext cx="522024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Celebrate #</a:t>
            </a:r>
            <a:r>
              <a:rPr lang="en" sz="32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on </a:t>
            </a:r>
            <a:r>
              <a:rPr lang="en" sz="3200" b="1" dirty="0">
                <a:solidFill>
                  <a:srgbClr val="05DEDD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Sept. 14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  <a:b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</a:b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iise.org</a:t>
            </a: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/</a:t>
            </a: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    </a:t>
            </a:r>
            <a:endParaRPr sz="2000" b="1" dirty="0">
              <a:solidFill>
                <a:schemeClr val="tx1"/>
              </a:solidFill>
              <a:latin typeface="Montserrat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4114B61-E870-E1FF-759C-3716C1E8B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0368" y="3533260"/>
            <a:ext cx="4376927" cy="4414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50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Montserrat</vt:lpstr>
      <vt:lpstr>Newsreader SemiBold</vt:lpstr>
      <vt:lpstr>Newsreader</vt:lpstr>
      <vt:lpstr>Maven Pro</vt:lpstr>
      <vt:lpstr>Arial</vt:lpstr>
      <vt:lpstr>DM Sans Light</vt:lpstr>
      <vt:lpstr>DM Sans</vt:lpstr>
      <vt:lpstr>DM Sans SemiBold</vt:lpstr>
      <vt:lpstr>Business Plan Presentation</vt:lpstr>
      <vt:lpstr>The moment, project, or class that made me realize: “Yes, I am definitely an industrial &amp; systems engineer” was [fill in your answer]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13</cp:revision>
  <dcterms:modified xsi:type="dcterms:W3CDTF">2026-06-11T19:42:13Z</dcterms:modified>
</cp:coreProperties>
</file>